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8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9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0.xml" ContentType="application/vnd.openxmlformats-officedocument.theme+xml"/>
  <Override PartName="/ppt/slideLayouts/slideLayout5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9" r:id="rId5"/>
    <p:sldMasterId id="2147483669" r:id="rId6"/>
    <p:sldMasterId id="2147483719" r:id="rId7"/>
    <p:sldMasterId id="2147483663" r:id="rId8"/>
    <p:sldMasterId id="2147483652" r:id="rId9"/>
    <p:sldMasterId id="2147483657" r:id="rId10"/>
    <p:sldMasterId id="2147483667" r:id="rId11"/>
    <p:sldMasterId id="2147483690" r:id="rId12"/>
    <p:sldMasterId id="2147483702" r:id="rId13"/>
    <p:sldMasterId id="2147483711" r:id="rId14"/>
  </p:sldMasterIdLst>
  <p:notesMasterIdLst>
    <p:notesMasterId r:id="rId65"/>
  </p:notesMasterIdLst>
  <p:sldIdLst>
    <p:sldId id="256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s" id="{F166D106-57BF-425D-B3CE-8DB1B03D31D0}">
          <p14:sldIdLst>
            <p14:sldId id="256"/>
            <p14:sldId id="271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416A52-AFAF-AFA4-B0EB-0F649E260DCF}" name="Meydina Muharramah Putri Diliyanty" initials="MD" userId="S::meydina.putri@yarsi01.onmicrosoft.com::6931cca9-1bd0-4cf0-aec2-71061cc78aef" providerId="AD"/>
  <p188:author id="{097601B3-1983-8A8B-764C-C24702FC2A53}" name="direktorat pjj" initials="dp" userId="S::direktorat.pjj@yarsi01.onmicrosoft.com::4b831fbc-79b3-467d-ab44-edb61267db7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sario Auditya Pratama Putra" initials="CAPP" lastIdx="2" clrIdx="0">
    <p:extLst>
      <p:ext uri="{19B8F6BF-5375-455C-9EA6-DF929625EA0E}">
        <p15:presenceInfo xmlns:p15="http://schemas.microsoft.com/office/powerpoint/2012/main" userId="Cesario Auditya Pratama Put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11F"/>
    <a:srgbClr val="E0E0E0"/>
    <a:srgbClr val="DADADA"/>
    <a:srgbClr val="D0D0D0"/>
    <a:srgbClr val="EAEAEA"/>
    <a:srgbClr val="ECECEC"/>
    <a:srgbClr val="CEF8FE"/>
    <a:srgbClr val="F0F0F0"/>
    <a:srgbClr val="FFFFFF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slide" Target="slides/slide49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61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7.xml"/><Relationship Id="rId72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presProps" Target="presProp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ydina Muharramah Putri Diliyanty" userId="S::meydina.putri@yarsi01.onmicrosoft.com::6931cca9-1bd0-4cf0-aec2-71061cc78aef" providerId="AD" clId="Web-{5B93177E-94E2-4F5B-B31F-DAF569F0DB6F}"/>
    <pc:docChg chg="sldOrd">
      <pc:chgData name="Meydina Muharramah Putri Diliyanty" userId="S::meydina.putri@yarsi01.onmicrosoft.com::6931cca9-1bd0-4cf0-aec2-71061cc78aef" providerId="AD" clId="Web-{5B93177E-94E2-4F5B-B31F-DAF569F0DB6F}" dt="2022-01-29T10:57:07.320" v="1"/>
      <pc:docMkLst>
        <pc:docMk/>
      </pc:docMkLst>
      <pc:sldChg chg="ord">
        <pc:chgData name="Meydina Muharramah Putri Diliyanty" userId="S::meydina.putri@yarsi01.onmicrosoft.com::6931cca9-1bd0-4cf0-aec2-71061cc78aef" providerId="AD" clId="Web-{5B93177E-94E2-4F5B-B31F-DAF569F0DB6F}" dt="2022-01-29T10:57:07.320" v="1"/>
        <pc:sldMkLst>
          <pc:docMk/>
          <pc:sldMk cId="3882630296" sldId="351"/>
        </pc:sldMkLst>
      </pc:sldChg>
    </pc:docChg>
  </pc:docChgLst>
  <pc:docChgLst>
    <pc:chgData name="Cesario Auditya Pratama Putra" userId="S::cesario.auditya@yarsi01.onmicrosoft.com::439376c6-6151-49ec-b625-5016ce964893" providerId="AD" clId="Web-{0B87BDA1-9D92-46D9-B8C9-81FA310EDED5}"/>
    <pc:docChg chg="modSld">
      <pc:chgData name="Cesario Auditya Pratama Putra" userId="S::cesario.auditya@yarsi01.onmicrosoft.com::439376c6-6151-49ec-b625-5016ce964893" providerId="AD" clId="Web-{0B87BDA1-9D92-46D9-B8C9-81FA310EDED5}" dt="2022-01-30T13:14:31.013" v="32"/>
      <pc:docMkLst>
        <pc:docMk/>
      </pc:docMkLst>
      <pc:sldChg chg="modSp">
        <pc:chgData name="Cesario Auditya Pratama Putra" userId="S::cesario.auditya@yarsi01.onmicrosoft.com::439376c6-6151-49ec-b625-5016ce964893" providerId="AD" clId="Web-{0B87BDA1-9D92-46D9-B8C9-81FA310EDED5}" dt="2022-01-30T13:11:22.290" v="4"/>
        <pc:sldMkLst>
          <pc:docMk/>
          <pc:sldMk cId="1950364655" sldId="321"/>
        </pc:sldMkLst>
        <pc:graphicFrameChg chg="mod modGraphic">
          <ac:chgData name="Cesario Auditya Pratama Putra" userId="S::cesario.auditya@yarsi01.onmicrosoft.com::439376c6-6151-49ec-b625-5016ce964893" providerId="AD" clId="Web-{0B87BDA1-9D92-46D9-B8C9-81FA310EDED5}" dt="2022-01-30T13:11:22.290" v="4"/>
          <ac:graphicFrameMkLst>
            <pc:docMk/>
            <pc:sldMk cId="1950364655" sldId="321"/>
            <ac:graphicFrameMk id="8" creationId="{B83B1FB5-2EA2-4000-9ACC-71A52B6FD6E9}"/>
          </ac:graphicFrameMkLst>
        </pc:graphicFrameChg>
      </pc:sldChg>
      <pc:sldChg chg="modSp">
        <pc:chgData name="Cesario Auditya Pratama Putra" userId="S::cesario.auditya@yarsi01.onmicrosoft.com::439376c6-6151-49ec-b625-5016ce964893" providerId="AD" clId="Web-{0B87BDA1-9D92-46D9-B8C9-81FA310EDED5}" dt="2022-01-30T13:14:31.013" v="32"/>
        <pc:sldMkLst>
          <pc:docMk/>
          <pc:sldMk cId="2164126548" sldId="327"/>
        </pc:sldMkLst>
        <pc:graphicFrameChg chg="mod modGraphic">
          <ac:chgData name="Cesario Auditya Pratama Putra" userId="S::cesario.auditya@yarsi01.onmicrosoft.com::439376c6-6151-49ec-b625-5016ce964893" providerId="AD" clId="Web-{0B87BDA1-9D92-46D9-B8C9-81FA310EDED5}" dt="2022-01-30T13:14:31.013" v="32"/>
          <ac:graphicFrameMkLst>
            <pc:docMk/>
            <pc:sldMk cId="2164126548" sldId="327"/>
            <ac:graphicFrameMk id="9" creationId="{8EFB7098-55B6-4BF9-9CB7-849DF8B1BE6A}"/>
          </ac:graphicFrameMkLst>
        </pc:graphicFrameChg>
      </pc:sldChg>
    </pc:docChg>
  </pc:docChgLst>
  <pc:docChgLst>
    <pc:chgData name="Cesario Auditya Pratama Putra" userId="439376c6-6151-49ec-b625-5016ce964893" providerId="ADAL" clId="{C80349D1-6FA7-4587-8914-2A218C423C63}"/>
    <pc:docChg chg="modMainMaster">
      <pc:chgData name="Cesario Auditya Pratama Putra" userId="439376c6-6151-49ec-b625-5016ce964893" providerId="ADAL" clId="{C80349D1-6FA7-4587-8914-2A218C423C63}" dt="2023-05-23T02:00:36.940" v="25" actId="20577"/>
      <pc:docMkLst>
        <pc:docMk/>
      </pc:docMkLst>
      <pc:sldMasterChg chg="modSldLayout">
        <pc:chgData name="Cesario Auditya Pratama Putra" userId="439376c6-6151-49ec-b625-5016ce964893" providerId="ADAL" clId="{C80349D1-6FA7-4587-8914-2A218C423C63}" dt="2023-05-23T01:59:39.758" v="23" actId="6549"/>
        <pc:sldMasterMkLst>
          <pc:docMk/>
          <pc:sldMasterMk cId="2272656055" sldId="2147483648"/>
        </pc:sldMasterMkLst>
        <pc:sldLayoutChg chg="modSp mod">
          <pc:chgData name="Cesario Auditya Pratama Putra" userId="439376c6-6151-49ec-b625-5016ce964893" providerId="ADAL" clId="{C80349D1-6FA7-4587-8914-2A218C423C63}" dt="2023-05-23T01:59:39.758" v="23" actId="6549"/>
          <pc:sldLayoutMkLst>
            <pc:docMk/>
            <pc:sldMasterMk cId="2272656055" sldId="2147483648"/>
            <pc:sldLayoutMk cId="1108812352" sldId="2147483651"/>
          </pc:sldLayoutMkLst>
          <pc:spChg chg="mod">
            <ac:chgData name="Cesario Auditya Pratama Putra" userId="439376c6-6151-49ec-b625-5016ce964893" providerId="ADAL" clId="{C80349D1-6FA7-4587-8914-2A218C423C63}" dt="2023-05-23T01:59:39.758" v="23" actId="6549"/>
            <ac:spMkLst>
              <pc:docMk/>
              <pc:sldMasterMk cId="2272656055" sldId="2147483648"/>
              <pc:sldLayoutMk cId="1108812352" sldId="2147483651"/>
              <ac:spMk id="5" creationId="{70183FD1-A42F-4D46-A65B-73891204532F}"/>
            </ac:spMkLst>
          </pc:spChg>
        </pc:sldLayoutChg>
      </pc:sldMasterChg>
      <pc:sldMasterChg chg="modSldLayout">
        <pc:chgData name="Cesario Auditya Pratama Putra" userId="439376c6-6151-49ec-b625-5016ce964893" providerId="ADAL" clId="{C80349D1-6FA7-4587-8914-2A218C423C63}" dt="2023-05-23T02:00:36.940" v="25" actId="20577"/>
        <pc:sldMasterMkLst>
          <pc:docMk/>
          <pc:sldMasterMk cId="2114373809" sldId="2147483659"/>
        </pc:sldMasterMkLst>
        <pc:sldLayoutChg chg="modSp mod">
          <pc:chgData name="Cesario Auditya Pratama Putra" userId="439376c6-6151-49ec-b625-5016ce964893" providerId="ADAL" clId="{C80349D1-6FA7-4587-8914-2A218C423C63}" dt="2023-05-23T02:00:36.940" v="25" actId="20577"/>
          <pc:sldLayoutMkLst>
            <pc:docMk/>
            <pc:sldMasterMk cId="2114373809" sldId="2147483659"/>
            <pc:sldLayoutMk cId="333182864" sldId="2147483661"/>
          </pc:sldLayoutMkLst>
          <pc:spChg chg="mod">
            <ac:chgData name="Cesario Auditya Pratama Putra" userId="439376c6-6151-49ec-b625-5016ce964893" providerId="ADAL" clId="{C80349D1-6FA7-4587-8914-2A218C423C63}" dt="2023-05-23T02:00:36.940" v="25" actId="20577"/>
            <ac:spMkLst>
              <pc:docMk/>
              <pc:sldMasterMk cId="2114373809" sldId="2147483659"/>
              <pc:sldLayoutMk cId="333182864" sldId="2147483661"/>
              <ac:spMk id="4" creationId="{3623D142-A757-4E43-9920-AE6C7F5D72FE}"/>
            </ac:spMkLst>
          </pc:spChg>
        </pc:sldLayoutChg>
      </pc:sldMasterChg>
    </pc:docChg>
  </pc:docChgLst>
  <pc:docChgLst>
    <pc:chgData name="Meydina Muharramah Putri Diliyanty" userId="6931cca9-1bd0-4cf0-aec2-71061cc78aef" providerId="ADAL" clId="{CEDF85FE-2EF8-4D64-9D03-C46DF2BA2B65}"/>
    <pc:docChg chg="undo custSel addSld delSld modSld sldOrd modSection">
      <pc:chgData name="Meydina Muharramah Putri Diliyanty" userId="6931cca9-1bd0-4cf0-aec2-71061cc78aef" providerId="ADAL" clId="{CEDF85FE-2EF8-4D64-9D03-C46DF2BA2B65}" dt="2022-01-28T07:02:04.264" v="3117" actId="20577"/>
      <pc:docMkLst>
        <pc:docMk/>
      </pc:docMkLst>
      <pc:sldChg chg="modSp mod">
        <pc:chgData name="Meydina Muharramah Putri Diliyanty" userId="6931cca9-1bd0-4cf0-aec2-71061cc78aef" providerId="ADAL" clId="{CEDF85FE-2EF8-4D64-9D03-C46DF2BA2B65}" dt="2022-01-27T04:34:36.491" v="1953"/>
        <pc:sldMkLst>
          <pc:docMk/>
          <pc:sldMk cId="1984285845" sldId="304"/>
        </pc:sldMkLst>
        <pc:spChg chg="mod">
          <ac:chgData name="Meydina Muharramah Putri Diliyanty" userId="6931cca9-1bd0-4cf0-aec2-71061cc78aef" providerId="ADAL" clId="{CEDF85FE-2EF8-4D64-9D03-C46DF2BA2B65}" dt="2022-01-27T04:34:30.830" v="1950" actId="20577"/>
          <ac:spMkLst>
            <pc:docMk/>
            <pc:sldMk cId="1984285845" sldId="304"/>
            <ac:spMk id="3" creationId="{17D03F59-3093-412B-985B-9276A2E2B60E}"/>
          </ac:spMkLst>
        </pc:spChg>
        <pc:spChg chg="mod">
          <ac:chgData name="Meydina Muharramah Putri Diliyanty" userId="6931cca9-1bd0-4cf0-aec2-71061cc78aef" providerId="ADAL" clId="{CEDF85FE-2EF8-4D64-9D03-C46DF2BA2B65}" dt="2022-01-27T04:34:36.491" v="1953"/>
          <ac:spMkLst>
            <pc:docMk/>
            <pc:sldMk cId="1984285845" sldId="304"/>
            <ac:spMk id="4" creationId="{F9037795-19CC-4B9A-8E8B-14AB7BBAC446}"/>
          </ac:spMkLst>
        </pc:spChg>
      </pc:sldChg>
      <pc:sldChg chg="modSp mod">
        <pc:chgData name="Meydina Muharramah Putri Diliyanty" userId="6931cca9-1bd0-4cf0-aec2-71061cc78aef" providerId="ADAL" clId="{CEDF85FE-2EF8-4D64-9D03-C46DF2BA2B65}" dt="2022-01-27T04:04:47.655" v="1438" actId="27636"/>
        <pc:sldMkLst>
          <pc:docMk/>
          <pc:sldMk cId="1642830434" sldId="313"/>
        </pc:sldMkLst>
        <pc:spChg chg="mod">
          <ac:chgData name="Meydina Muharramah Putri Diliyanty" userId="6931cca9-1bd0-4cf0-aec2-71061cc78aef" providerId="ADAL" clId="{CEDF85FE-2EF8-4D64-9D03-C46DF2BA2B65}" dt="2022-01-27T04:03:55.449" v="1412" actId="20577"/>
          <ac:spMkLst>
            <pc:docMk/>
            <pc:sldMk cId="1642830434" sldId="313"/>
            <ac:spMk id="2" creationId="{A6656833-6251-4728-8637-37BA443EA884}"/>
          </ac:spMkLst>
        </pc:spChg>
        <pc:spChg chg="mod">
          <ac:chgData name="Meydina Muharramah Putri Diliyanty" userId="6931cca9-1bd0-4cf0-aec2-71061cc78aef" providerId="ADAL" clId="{CEDF85FE-2EF8-4D64-9D03-C46DF2BA2B65}" dt="2022-01-27T04:04:47.655" v="1438" actId="27636"/>
          <ac:spMkLst>
            <pc:docMk/>
            <pc:sldMk cId="1642830434" sldId="313"/>
            <ac:spMk id="5" creationId="{CB1AFFB0-98AA-454A-8D05-C36A56B2AB10}"/>
          </ac:spMkLst>
        </pc:spChg>
      </pc:sldChg>
      <pc:sldChg chg="addSp delSp modSp mod">
        <pc:chgData name="Meydina Muharramah Putri Diliyanty" userId="6931cca9-1bd0-4cf0-aec2-71061cc78aef" providerId="ADAL" clId="{CEDF85FE-2EF8-4D64-9D03-C46DF2BA2B65}" dt="2022-01-27T04:03:01.665" v="1405" actId="114"/>
        <pc:sldMkLst>
          <pc:docMk/>
          <pc:sldMk cId="1203621044" sldId="314"/>
        </pc:sldMkLst>
        <pc:spChg chg="mod">
          <ac:chgData name="Meydina Muharramah Putri Diliyanty" userId="6931cca9-1bd0-4cf0-aec2-71061cc78aef" providerId="ADAL" clId="{CEDF85FE-2EF8-4D64-9D03-C46DF2BA2B65}" dt="2022-01-27T04:02:40.451" v="1397" actId="20577"/>
          <ac:spMkLst>
            <pc:docMk/>
            <pc:sldMk cId="1203621044" sldId="314"/>
            <ac:spMk id="2" creationId="{A6656833-6251-4728-8637-37BA443EA884}"/>
          </ac:spMkLst>
        </pc:spChg>
        <pc:spChg chg="add del mod">
          <ac:chgData name="Meydina Muharramah Putri Diliyanty" userId="6931cca9-1bd0-4cf0-aec2-71061cc78aef" providerId="ADAL" clId="{CEDF85FE-2EF8-4D64-9D03-C46DF2BA2B65}" dt="2022-01-27T04:03:01.665" v="1405" actId="114"/>
          <ac:spMkLst>
            <pc:docMk/>
            <pc:sldMk cId="1203621044" sldId="314"/>
            <ac:spMk id="5" creationId="{CB1AFFB0-98AA-454A-8D05-C36A56B2AB10}"/>
          </ac:spMkLst>
        </pc:spChg>
        <pc:graphicFrameChg chg="add del mod">
          <ac:chgData name="Meydina Muharramah Putri Diliyanty" userId="6931cca9-1bd0-4cf0-aec2-71061cc78aef" providerId="ADAL" clId="{CEDF85FE-2EF8-4D64-9D03-C46DF2BA2B65}" dt="2022-01-27T04:02:43.975" v="1399"/>
          <ac:graphicFrameMkLst>
            <pc:docMk/>
            <pc:sldMk cId="1203621044" sldId="314"/>
            <ac:graphicFrameMk id="7" creationId="{7D024388-0137-44D8-87D0-6AFB59A19DD0}"/>
          </ac:graphicFrameMkLst>
        </pc:graphicFrameChg>
      </pc:sldChg>
      <pc:sldChg chg="modSp mod">
        <pc:chgData name="Meydina Muharramah Putri Diliyanty" userId="6931cca9-1bd0-4cf0-aec2-71061cc78aef" providerId="ADAL" clId="{CEDF85FE-2EF8-4D64-9D03-C46DF2BA2B65}" dt="2022-01-27T04:34:02.676" v="1886" actId="5793"/>
        <pc:sldMkLst>
          <pc:docMk/>
          <pc:sldMk cId="60054793" sldId="315"/>
        </pc:sldMkLst>
        <pc:spChg chg="mod">
          <ac:chgData name="Meydina Muharramah Putri Diliyanty" userId="6931cca9-1bd0-4cf0-aec2-71061cc78aef" providerId="ADAL" clId="{CEDF85FE-2EF8-4D64-9D03-C46DF2BA2B65}" dt="2022-01-27T04:34:02.676" v="1886" actId="5793"/>
          <ac:spMkLst>
            <pc:docMk/>
            <pc:sldMk cId="60054793" sldId="315"/>
            <ac:spMk id="5" creationId="{CB1AFFB0-98AA-454A-8D05-C36A56B2AB10}"/>
          </ac:spMkLst>
        </pc:spChg>
      </pc:sldChg>
      <pc:sldChg chg="mod modShow">
        <pc:chgData name="Meydina Muharramah Putri Diliyanty" userId="6931cca9-1bd0-4cf0-aec2-71061cc78aef" providerId="ADAL" clId="{CEDF85FE-2EF8-4D64-9D03-C46DF2BA2B65}" dt="2022-01-27T03:07:25.196" v="611" actId="729"/>
        <pc:sldMkLst>
          <pc:docMk/>
          <pc:sldMk cId="1439391795" sldId="316"/>
        </pc:sldMkLst>
      </pc:sldChg>
      <pc:sldChg chg="addSp delSp modSp mod">
        <pc:chgData name="Meydina Muharramah Putri Diliyanty" userId="6931cca9-1bd0-4cf0-aec2-71061cc78aef" providerId="ADAL" clId="{CEDF85FE-2EF8-4D64-9D03-C46DF2BA2B65}" dt="2022-01-27T08:24:01.372" v="2073" actId="1076"/>
        <pc:sldMkLst>
          <pc:docMk/>
          <pc:sldMk cId="3454778223" sldId="317"/>
        </pc:sldMkLst>
        <pc:spChg chg="add del mod">
          <ac:chgData name="Meydina Muharramah Putri Diliyanty" userId="6931cca9-1bd0-4cf0-aec2-71061cc78aef" providerId="ADAL" clId="{CEDF85FE-2EF8-4D64-9D03-C46DF2BA2B65}" dt="2022-01-27T04:09:13.712" v="1487" actId="478"/>
          <ac:spMkLst>
            <pc:docMk/>
            <pc:sldMk cId="3454778223" sldId="317"/>
            <ac:spMk id="8" creationId="{1E827E56-CC42-4BC1-B729-DF2F37CB8B01}"/>
          </ac:spMkLst>
        </pc:spChg>
        <pc:graphicFrameChg chg="add del mod modGraphic">
          <ac:chgData name="Meydina Muharramah Putri Diliyanty" userId="6931cca9-1bd0-4cf0-aec2-71061cc78aef" providerId="ADAL" clId="{CEDF85FE-2EF8-4D64-9D03-C46DF2BA2B65}" dt="2022-01-27T08:24:01.372" v="2073" actId="1076"/>
          <ac:graphicFrameMkLst>
            <pc:docMk/>
            <pc:sldMk cId="3454778223" sldId="317"/>
            <ac:graphicFrameMk id="10" creationId="{5AB03E0E-04CE-4989-821B-98906D45B57F}"/>
          </ac:graphicFrameMkLst>
        </pc:graphicFrameChg>
      </pc:sldChg>
      <pc:sldChg chg="mod modShow">
        <pc:chgData name="Meydina Muharramah Putri Diliyanty" userId="6931cca9-1bd0-4cf0-aec2-71061cc78aef" providerId="ADAL" clId="{CEDF85FE-2EF8-4D64-9D03-C46DF2BA2B65}" dt="2022-01-27T02:55:38.457" v="0" actId="729"/>
        <pc:sldMkLst>
          <pc:docMk/>
          <pc:sldMk cId="1832645614" sldId="322"/>
        </pc:sldMkLst>
      </pc:sldChg>
      <pc:sldChg chg="addSp delSp modSp mod">
        <pc:chgData name="Meydina Muharramah Putri Diliyanty" userId="6931cca9-1bd0-4cf0-aec2-71061cc78aef" providerId="ADAL" clId="{CEDF85FE-2EF8-4D64-9D03-C46DF2BA2B65}" dt="2022-01-27T09:30:54.304" v="2358" actId="1076"/>
        <pc:sldMkLst>
          <pc:docMk/>
          <pc:sldMk cId="3401641293" sldId="324"/>
        </pc:sldMkLst>
        <pc:spChg chg="mod">
          <ac:chgData name="Meydina Muharramah Putri Diliyanty" userId="6931cca9-1bd0-4cf0-aec2-71061cc78aef" providerId="ADAL" clId="{CEDF85FE-2EF8-4D64-9D03-C46DF2BA2B65}" dt="2022-01-27T09:00:44.866" v="2101" actId="20577"/>
          <ac:spMkLst>
            <pc:docMk/>
            <pc:sldMk cId="3401641293" sldId="324"/>
            <ac:spMk id="5" creationId="{CB1AFFB0-98AA-454A-8D05-C36A56B2AB10}"/>
          </ac:spMkLst>
        </pc:spChg>
        <pc:spChg chg="add del">
          <ac:chgData name="Meydina Muharramah Putri Diliyanty" userId="6931cca9-1bd0-4cf0-aec2-71061cc78aef" providerId="ADAL" clId="{CEDF85FE-2EF8-4D64-9D03-C46DF2BA2B65}" dt="2022-01-27T08:14:47.266" v="2050" actId="22"/>
          <ac:spMkLst>
            <pc:docMk/>
            <pc:sldMk cId="3401641293" sldId="324"/>
            <ac:spMk id="8" creationId="{ADC06F27-F449-4643-BC8D-A0B677F4E2EC}"/>
          </ac:spMkLst>
        </pc:spChg>
        <pc:picChg chg="add mod">
          <ac:chgData name="Meydina Muharramah Putri Diliyanty" userId="6931cca9-1bd0-4cf0-aec2-71061cc78aef" providerId="ADAL" clId="{CEDF85FE-2EF8-4D64-9D03-C46DF2BA2B65}" dt="2022-01-27T09:30:54.304" v="2358" actId="1076"/>
          <ac:picMkLst>
            <pc:docMk/>
            <pc:sldMk cId="3401641293" sldId="324"/>
            <ac:picMk id="10" creationId="{2EDF68D0-0F8F-4ECD-8501-5B851D8EB891}"/>
          </ac:picMkLst>
        </pc:picChg>
        <pc:picChg chg="add mod">
          <ac:chgData name="Meydina Muharramah Putri Diliyanty" userId="6931cca9-1bd0-4cf0-aec2-71061cc78aef" providerId="ADAL" clId="{CEDF85FE-2EF8-4D64-9D03-C46DF2BA2B65}" dt="2022-01-27T09:30:35.622" v="2351" actId="1076"/>
          <ac:picMkLst>
            <pc:docMk/>
            <pc:sldMk cId="3401641293" sldId="324"/>
            <ac:picMk id="12" creationId="{F0ABFBD8-306D-4014-8669-C6C4F64B074D}"/>
          </ac:picMkLst>
        </pc:picChg>
        <pc:picChg chg="add mod modCrop">
          <ac:chgData name="Meydina Muharramah Putri Diliyanty" userId="6931cca9-1bd0-4cf0-aec2-71061cc78aef" providerId="ADAL" clId="{CEDF85FE-2EF8-4D64-9D03-C46DF2BA2B65}" dt="2022-01-27T09:30:50.686" v="2357" actId="1076"/>
          <ac:picMkLst>
            <pc:docMk/>
            <pc:sldMk cId="3401641293" sldId="324"/>
            <ac:picMk id="14" creationId="{60D96DAB-12F5-4610-A653-E083903E20F3}"/>
          </ac:picMkLst>
        </pc:picChg>
      </pc:sldChg>
      <pc:sldChg chg="mod modShow">
        <pc:chgData name="Meydina Muharramah Putri Diliyanty" userId="6931cca9-1bd0-4cf0-aec2-71061cc78aef" providerId="ADAL" clId="{CEDF85FE-2EF8-4D64-9D03-C46DF2BA2B65}" dt="2022-01-27T03:07:37.237" v="612" actId="729"/>
        <pc:sldMkLst>
          <pc:docMk/>
          <pc:sldMk cId="1901702309" sldId="325"/>
        </pc:sldMkLst>
      </pc:sldChg>
      <pc:sldChg chg="mod modShow">
        <pc:chgData name="Meydina Muharramah Putri Diliyanty" userId="6931cca9-1bd0-4cf0-aec2-71061cc78aef" providerId="ADAL" clId="{CEDF85FE-2EF8-4D64-9D03-C46DF2BA2B65}" dt="2022-01-27T03:07:46.770" v="613" actId="729"/>
        <pc:sldMkLst>
          <pc:docMk/>
          <pc:sldMk cId="3014758002" sldId="326"/>
        </pc:sldMkLst>
      </pc:sldChg>
      <pc:sldChg chg="mod modShow">
        <pc:chgData name="Meydina Muharramah Putri Diliyanty" userId="6931cca9-1bd0-4cf0-aec2-71061cc78aef" providerId="ADAL" clId="{CEDF85FE-2EF8-4D64-9D03-C46DF2BA2B65}" dt="2022-01-27T03:07:09.464" v="610" actId="729"/>
        <pc:sldMkLst>
          <pc:docMk/>
          <pc:sldMk cId="2533442786" sldId="328"/>
        </pc:sldMkLst>
      </pc:sldChg>
      <pc:sldChg chg="mod modShow">
        <pc:chgData name="Meydina Muharramah Putri Diliyanty" userId="6931cca9-1bd0-4cf0-aec2-71061cc78aef" providerId="ADAL" clId="{CEDF85FE-2EF8-4D64-9D03-C46DF2BA2B65}" dt="2022-01-27T03:07:09.464" v="610" actId="729"/>
        <pc:sldMkLst>
          <pc:docMk/>
          <pc:sldMk cId="1874440797" sldId="329"/>
        </pc:sldMkLst>
      </pc:sldChg>
      <pc:sldChg chg="addSp modSp mod">
        <pc:chgData name="Meydina Muharramah Putri Diliyanty" userId="6931cca9-1bd0-4cf0-aec2-71061cc78aef" providerId="ADAL" clId="{CEDF85FE-2EF8-4D64-9D03-C46DF2BA2B65}" dt="2022-01-27T03:01:51.997" v="411" actId="5793"/>
        <pc:sldMkLst>
          <pc:docMk/>
          <pc:sldMk cId="1489348195" sldId="331"/>
        </pc:sldMkLst>
        <pc:spChg chg="mod">
          <ac:chgData name="Meydina Muharramah Putri Diliyanty" userId="6931cca9-1bd0-4cf0-aec2-71061cc78aef" providerId="ADAL" clId="{CEDF85FE-2EF8-4D64-9D03-C46DF2BA2B65}" dt="2022-01-27T03:01:51.997" v="411" actId="5793"/>
          <ac:spMkLst>
            <pc:docMk/>
            <pc:sldMk cId="1489348195" sldId="331"/>
            <ac:spMk id="5" creationId="{CB1AFFB0-98AA-454A-8D05-C36A56B2AB10}"/>
          </ac:spMkLst>
        </pc:spChg>
        <pc:picChg chg="add mod">
          <ac:chgData name="Meydina Muharramah Putri Diliyanty" userId="6931cca9-1bd0-4cf0-aec2-71061cc78aef" providerId="ADAL" clId="{CEDF85FE-2EF8-4D64-9D03-C46DF2BA2B65}" dt="2022-01-27T02:56:42.106" v="24" actId="14100"/>
          <ac:picMkLst>
            <pc:docMk/>
            <pc:sldMk cId="1489348195" sldId="331"/>
            <ac:picMk id="7" creationId="{67B2CF63-C250-4D05-AED4-6E5CB20AA414}"/>
          </ac:picMkLst>
        </pc:picChg>
      </pc:sldChg>
      <pc:sldChg chg="mod modShow">
        <pc:chgData name="Meydina Muharramah Putri Diliyanty" userId="6931cca9-1bd0-4cf0-aec2-71061cc78aef" providerId="ADAL" clId="{CEDF85FE-2EF8-4D64-9D03-C46DF2BA2B65}" dt="2022-01-27T02:55:38.457" v="0" actId="729"/>
        <pc:sldMkLst>
          <pc:docMk/>
          <pc:sldMk cId="3970453082" sldId="332"/>
        </pc:sldMkLst>
      </pc:sldChg>
      <pc:sldChg chg="mod modShow">
        <pc:chgData name="Meydina Muharramah Putri Diliyanty" userId="6931cca9-1bd0-4cf0-aec2-71061cc78aef" providerId="ADAL" clId="{CEDF85FE-2EF8-4D64-9D03-C46DF2BA2B65}" dt="2022-01-27T02:55:38.457" v="0" actId="729"/>
        <pc:sldMkLst>
          <pc:docMk/>
          <pc:sldMk cId="848635834" sldId="333"/>
        </pc:sldMkLst>
      </pc:sldChg>
      <pc:sldChg chg="mod modShow">
        <pc:chgData name="Meydina Muharramah Putri Diliyanty" userId="6931cca9-1bd0-4cf0-aec2-71061cc78aef" providerId="ADAL" clId="{CEDF85FE-2EF8-4D64-9D03-C46DF2BA2B65}" dt="2022-01-27T02:55:38.457" v="0" actId="729"/>
        <pc:sldMkLst>
          <pc:docMk/>
          <pc:sldMk cId="1934476167" sldId="334"/>
        </pc:sldMkLst>
      </pc:sldChg>
      <pc:sldChg chg="mod modShow">
        <pc:chgData name="Meydina Muharramah Putri Diliyanty" userId="6931cca9-1bd0-4cf0-aec2-71061cc78aef" providerId="ADAL" clId="{CEDF85FE-2EF8-4D64-9D03-C46DF2BA2B65}" dt="2022-01-27T02:55:38.457" v="0" actId="729"/>
        <pc:sldMkLst>
          <pc:docMk/>
          <pc:sldMk cId="4190938598" sldId="335"/>
        </pc:sldMkLst>
      </pc:sldChg>
      <pc:sldChg chg="addSp delSp modSp add mod">
        <pc:chgData name="Meydina Muharramah Putri Diliyanty" userId="6931cca9-1bd0-4cf0-aec2-71061cc78aef" providerId="ADAL" clId="{CEDF85FE-2EF8-4D64-9D03-C46DF2BA2B65}" dt="2022-01-27T03:00:16.556" v="287" actId="20577"/>
        <pc:sldMkLst>
          <pc:docMk/>
          <pc:sldMk cId="3686122921" sldId="336"/>
        </pc:sldMkLst>
        <pc:spChg chg="mod">
          <ac:chgData name="Meydina Muharramah Putri Diliyanty" userId="6931cca9-1bd0-4cf0-aec2-71061cc78aef" providerId="ADAL" clId="{CEDF85FE-2EF8-4D64-9D03-C46DF2BA2B65}" dt="2022-01-27T03:00:16.556" v="287" actId="20577"/>
          <ac:spMkLst>
            <pc:docMk/>
            <pc:sldMk cId="3686122921" sldId="336"/>
            <ac:spMk id="5" creationId="{CB1AFFB0-98AA-454A-8D05-C36A56B2AB10}"/>
          </ac:spMkLst>
        </pc:spChg>
        <pc:picChg chg="del">
          <ac:chgData name="Meydina Muharramah Putri Diliyanty" userId="6931cca9-1bd0-4cf0-aec2-71061cc78aef" providerId="ADAL" clId="{CEDF85FE-2EF8-4D64-9D03-C46DF2BA2B65}" dt="2022-01-27T02:56:17.712" v="15" actId="478"/>
          <ac:picMkLst>
            <pc:docMk/>
            <pc:sldMk cId="3686122921" sldId="336"/>
            <ac:picMk id="7" creationId="{67B2CF63-C250-4D05-AED4-6E5CB20AA414}"/>
          </ac:picMkLst>
        </pc:picChg>
        <pc:picChg chg="add mod">
          <ac:chgData name="Meydina Muharramah Putri Diliyanty" userId="6931cca9-1bd0-4cf0-aec2-71061cc78aef" providerId="ADAL" clId="{CEDF85FE-2EF8-4D64-9D03-C46DF2BA2B65}" dt="2022-01-27T03:00:05.383" v="261" actId="1076"/>
          <ac:picMkLst>
            <pc:docMk/>
            <pc:sldMk cId="3686122921" sldId="336"/>
            <ac:picMk id="9" creationId="{B3AEF3FE-603F-47E8-B385-C6114D236838}"/>
          </ac:picMkLst>
        </pc:picChg>
        <pc:picChg chg="add mod">
          <ac:chgData name="Meydina Muharramah Putri Diliyanty" userId="6931cca9-1bd0-4cf0-aec2-71061cc78aef" providerId="ADAL" clId="{CEDF85FE-2EF8-4D64-9D03-C46DF2BA2B65}" dt="2022-01-27T03:00:00.155" v="258" actId="14100"/>
          <ac:picMkLst>
            <pc:docMk/>
            <pc:sldMk cId="3686122921" sldId="336"/>
            <ac:picMk id="11" creationId="{7392BD27-59F1-456E-88AF-8D2D51ED5B38}"/>
          </ac:picMkLst>
        </pc:picChg>
      </pc:sldChg>
      <pc:sldChg chg="addSp delSp modSp add mod">
        <pc:chgData name="Meydina Muharramah Putri Diliyanty" userId="6931cca9-1bd0-4cf0-aec2-71061cc78aef" providerId="ADAL" clId="{CEDF85FE-2EF8-4D64-9D03-C46DF2BA2B65}" dt="2022-01-27T03:53:03.066" v="1073" actId="478"/>
        <pc:sldMkLst>
          <pc:docMk/>
          <pc:sldMk cId="176429661" sldId="337"/>
        </pc:sldMkLst>
        <pc:spChg chg="mod">
          <ac:chgData name="Meydina Muharramah Putri Diliyanty" userId="6931cca9-1bd0-4cf0-aec2-71061cc78aef" providerId="ADAL" clId="{CEDF85FE-2EF8-4D64-9D03-C46DF2BA2B65}" dt="2022-01-27T03:52:59.601" v="1071" actId="403"/>
          <ac:spMkLst>
            <pc:docMk/>
            <pc:sldMk cId="176429661" sldId="337"/>
            <ac:spMk id="5" creationId="{CB1AFFB0-98AA-454A-8D05-C36A56B2AB10}"/>
          </ac:spMkLst>
        </pc:spChg>
        <pc:picChg chg="del">
          <ac:chgData name="Meydina Muharramah Putri Diliyanty" userId="6931cca9-1bd0-4cf0-aec2-71061cc78aef" providerId="ADAL" clId="{CEDF85FE-2EF8-4D64-9D03-C46DF2BA2B65}" dt="2022-01-27T02:56:14.398" v="14" actId="478"/>
          <ac:picMkLst>
            <pc:docMk/>
            <pc:sldMk cId="176429661" sldId="337"/>
            <ac:picMk id="7" creationId="{67B2CF63-C250-4D05-AED4-6E5CB20AA414}"/>
          </ac:picMkLst>
        </pc:picChg>
        <pc:picChg chg="add mod modCrop">
          <ac:chgData name="Meydina Muharramah Putri Diliyanty" userId="6931cca9-1bd0-4cf0-aec2-71061cc78aef" providerId="ADAL" clId="{CEDF85FE-2EF8-4D64-9D03-C46DF2BA2B65}" dt="2022-01-27T03:09:29.488" v="624" actId="1076"/>
          <ac:picMkLst>
            <pc:docMk/>
            <pc:sldMk cId="176429661" sldId="337"/>
            <ac:picMk id="9" creationId="{944D6CF9-1FF5-411E-B669-683C016E44F7}"/>
          </ac:picMkLst>
        </pc:picChg>
        <pc:picChg chg="add del mod">
          <ac:chgData name="Meydina Muharramah Putri Diliyanty" userId="6931cca9-1bd0-4cf0-aec2-71061cc78aef" providerId="ADAL" clId="{CEDF85FE-2EF8-4D64-9D03-C46DF2BA2B65}" dt="2022-01-27T03:53:03.066" v="1073" actId="478"/>
          <ac:picMkLst>
            <pc:docMk/>
            <pc:sldMk cId="176429661" sldId="337"/>
            <ac:picMk id="11" creationId="{14DF829C-D660-4FC4-9564-DA1A581F1460}"/>
          </ac:picMkLst>
        </pc:picChg>
      </pc:sldChg>
      <pc:sldChg chg="addSp delSp modSp add mod">
        <pc:chgData name="Meydina Muharramah Putri Diliyanty" userId="6931cca9-1bd0-4cf0-aec2-71061cc78aef" providerId="ADAL" clId="{CEDF85FE-2EF8-4D64-9D03-C46DF2BA2B65}" dt="2022-01-27T03:01:54.714" v="412" actId="5793"/>
        <pc:sldMkLst>
          <pc:docMk/>
          <pc:sldMk cId="3406399854" sldId="338"/>
        </pc:sldMkLst>
        <pc:spChg chg="mod">
          <ac:chgData name="Meydina Muharramah Putri Diliyanty" userId="6931cca9-1bd0-4cf0-aec2-71061cc78aef" providerId="ADAL" clId="{CEDF85FE-2EF8-4D64-9D03-C46DF2BA2B65}" dt="2022-01-27T03:01:54.714" v="412" actId="5793"/>
          <ac:spMkLst>
            <pc:docMk/>
            <pc:sldMk cId="3406399854" sldId="338"/>
            <ac:spMk id="5" creationId="{CB1AFFB0-98AA-454A-8D05-C36A56B2AB10}"/>
          </ac:spMkLst>
        </pc:spChg>
        <pc:picChg chg="del">
          <ac:chgData name="Meydina Muharramah Putri Diliyanty" userId="6931cca9-1bd0-4cf0-aec2-71061cc78aef" providerId="ADAL" clId="{CEDF85FE-2EF8-4D64-9D03-C46DF2BA2B65}" dt="2022-01-27T02:56:46.622" v="26" actId="478"/>
          <ac:picMkLst>
            <pc:docMk/>
            <pc:sldMk cId="3406399854" sldId="338"/>
            <ac:picMk id="7" creationId="{67B2CF63-C250-4D05-AED4-6E5CB20AA414}"/>
          </ac:picMkLst>
        </pc:picChg>
        <pc:picChg chg="add mod">
          <ac:chgData name="Meydina Muharramah Putri Diliyanty" userId="6931cca9-1bd0-4cf0-aec2-71061cc78aef" providerId="ADAL" clId="{CEDF85FE-2EF8-4D64-9D03-C46DF2BA2B65}" dt="2022-01-27T02:58:40.506" v="205" actId="1076"/>
          <ac:picMkLst>
            <pc:docMk/>
            <pc:sldMk cId="3406399854" sldId="338"/>
            <ac:picMk id="9" creationId="{0C2F093A-C506-4045-AAB8-9F2399C67BB2}"/>
          </ac:picMkLst>
        </pc:picChg>
      </pc:sldChg>
      <pc:sldChg chg="addSp modSp add mod">
        <pc:chgData name="Meydina Muharramah Putri Diliyanty" userId="6931cca9-1bd0-4cf0-aec2-71061cc78aef" providerId="ADAL" clId="{CEDF85FE-2EF8-4D64-9D03-C46DF2BA2B65}" dt="2022-01-27T03:51:26.056" v="1017" actId="1076"/>
        <pc:sldMkLst>
          <pc:docMk/>
          <pc:sldMk cId="715910148" sldId="339"/>
        </pc:sldMkLst>
        <pc:spChg chg="mod">
          <ac:chgData name="Meydina Muharramah Putri Diliyanty" userId="6931cca9-1bd0-4cf0-aec2-71061cc78aef" providerId="ADAL" clId="{CEDF85FE-2EF8-4D64-9D03-C46DF2BA2B65}" dt="2022-01-27T03:51:21.206" v="1016" actId="20577"/>
          <ac:spMkLst>
            <pc:docMk/>
            <pc:sldMk cId="715910148" sldId="339"/>
            <ac:spMk id="5" creationId="{CB1AFFB0-98AA-454A-8D05-C36A56B2AB10}"/>
          </ac:spMkLst>
        </pc:spChg>
        <pc:picChg chg="add mod">
          <ac:chgData name="Meydina Muharramah Putri Diliyanty" userId="6931cca9-1bd0-4cf0-aec2-71061cc78aef" providerId="ADAL" clId="{CEDF85FE-2EF8-4D64-9D03-C46DF2BA2B65}" dt="2022-01-27T03:51:26.056" v="1017" actId="1076"/>
          <ac:picMkLst>
            <pc:docMk/>
            <pc:sldMk cId="715910148" sldId="339"/>
            <ac:picMk id="8" creationId="{CD8E8A64-9ED7-475A-AB55-B6DE390191B3}"/>
          </ac:picMkLst>
        </pc:picChg>
      </pc:sldChg>
      <pc:sldChg chg="new del">
        <pc:chgData name="Meydina Muharramah Putri Diliyanty" userId="6931cca9-1bd0-4cf0-aec2-71061cc78aef" providerId="ADAL" clId="{CEDF85FE-2EF8-4D64-9D03-C46DF2BA2B65}" dt="2022-01-27T03:01:02.939" v="339" actId="2696"/>
        <pc:sldMkLst>
          <pc:docMk/>
          <pc:sldMk cId="3517790758" sldId="339"/>
        </pc:sldMkLst>
      </pc:sldChg>
      <pc:sldChg chg="modSp add del mod">
        <pc:chgData name="Meydina Muharramah Putri Diliyanty" userId="6931cca9-1bd0-4cf0-aec2-71061cc78aef" providerId="ADAL" clId="{CEDF85FE-2EF8-4D64-9D03-C46DF2BA2B65}" dt="2022-01-27T03:51:43.802" v="1020" actId="2696"/>
        <pc:sldMkLst>
          <pc:docMk/>
          <pc:sldMk cId="1613680913" sldId="340"/>
        </pc:sldMkLst>
        <pc:spChg chg="mod">
          <ac:chgData name="Meydina Muharramah Putri Diliyanty" userId="6931cca9-1bd0-4cf0-aec2-71061cc78aef" providerId="ADAL" clId="{CEDF85FE-2EF8-4D64-9D03-C46DF2BA2B65}" dt="2022-01-27T03:05:44.534" v="435" actId="20577"/>
          <ac:spMkLst>
            <pc:docMk/>
            <pc:sldMk cId="1613680913" sldId="340"/>
            <ac:spMk id="5" creationId="{CB1AFFB0-98AA-454A-8D05-C36A56B2AB10}"/>
          </ac:spMkLst>
        </pc:spChg>
      </pc:sldChg>
      <pc:sldChg chg="addSp delSp modSp add mod ord setBg">
        <pc:chgData name="Meydina Muharramah Putri Diliyanty" userId="6931cca9-1bd0-4cf0-aec2-71061cc78aef" providerId="ADAL" clId="{CEDF85FE-2EF8-4D64-9D03-C46DF2BA2B65}" dt="2022-01-27T03:58:09.223" v="1181" actId="20577"/>
        <pc:sldMkLst>
          <pc:docMk/>
          <pc:sldMk cId="2601714851" sldId="341"/>
        </pc:sldMkLst>
        <pc:spChg chg="mod">
          <ac:chgData name="Meydina Muharramah Putri Diliyanty" userId="6931cca9-1bd0-4cf0-aec2-71061cc78aef" providerId="ADAL" clId="{CEDF85FE-2EF8-4D64-9D03-C46DF2BA2B65}" dt="2022-01-27T03:56:18.454" v="1099"/>
          <ac:spMkLst>
            <pc:docMk/>
            <pc:sldMk cId="2601714851" sldId="341"/>
            <ac:spMk id="2" creationId="{A6656833-6251-4728-8637-37BA443EA884}"/>
          </ac:spMkLst>
        </pc:spChg>
        <pc:spChg chg="mod ord">
          <ac:chgData name="Meydina Muharramah Putri Diliyanty" userId="6931cca9-1bd0-4cf0-aec2-71061cc78aef" providerId="ADAL" clId="{CEDF85FE-2EF8-4D64-9D03-C46DF2BA2B65}" dt="2022-01-27T03:56:18.454" v="1099"/>
          <ac:spMkLst>
            <pc:docMk/>
            <pc:sldMk cId="2601714851" sldId="341"/>
            <ac:spMk id="3" creationId="{B3F4E622-2EA6-45A7-8441-913655EC9F94}"/>
          </ac:spMkLst>
        </pc:spChg>
        <pc:spChg chg="mod ord">
          <ac:chgData name="Meydina Muharramah Putri Diliyanty" userId="6931cca9-1bd0-4cf0-aec2-71061cc78aef" providerId="ADAL" clId="{CEDF85FE-2EF8-4D64-9D03-C46DF2BA2B65}" dt="2022-01-27T03:56:18.454" v="1099"/>
          <ac:spMkLst>
            <pc:docMk/>
            <pc:sldMk cId="2601714851" sldId="341"/>
            <ac:spMk id="4" creationId="{DE9081C0-521E-4DA2-902C-28F72CD342B1}"/>
          </ac:spMkLst>
        </pc:spChg>
        <pc:spChg chg="mod">
          <ac:chgData name="Meydina Muharramah Putri Diliyanty" userId="6931cca9-1bd0-4cf0-aec2-71061cc78aef" providerId="ADAL" clId="{CEDF85FE-2EF8-4D64-9D03-C46DF2BA2B65}" dt="2022-01-27T03:58:09.223" v="1181" actId="20577"/>
          <ac:spMkLst>
            <pc:docMk/>
            <pc:sldMk cId="2601714851" sldId="341"/>
            <ac:spMk id="5" creationId="{CB1AFFB0-98AA-454A-8D05-C36A56B2AB10}"/>
          </ac:spMkLst>
        </pc:spChg>
        <pc:spChg chg="mod ord">
          <ac:chgData name="Meydina Muharramah Putri Diliyanty" userId="6931cca9-1bd0-4cf0-aec2-71061cc78aef" providerId="ADAL" clId="{CEDF85FE-2EF8-4D64-9D03-C46DF2BA2B65}" dt="2022-01-27T03:56:18.454" v="1099"/>
          <ac:spMkLst>
            <pc:docMk/>
            <pc:sldMk cId="2601714851" sldId="341"/>
            <ac:spMk id="6" creationId="{7AAE866B-F676-45B5-8231-8BA05A558553}"/>
          </ac:spMkLst>
        </pc:spChg>
        <pc:spChg chg="add del mod">
          <ac:chgData name="Meydina Muharramah Putri Diliyanty" userId="6931cca9-1bd0-4cf0-aec2-71061cc78aef" providerId="ADAL" clId="{CEDF85FE-2EF8-4D64-9D03-C46DF2BA2B65}" dt="2022-01-27T03:55:59.303" v="1089" actId="478"/>
          <ac:spMkLst>
            <pc:docMk/>
            <pc:sldMk cId="2601714851" sldId="341"/>
            <ac:spMk id="8" creationId="{7B5EF136-68B4-4724-A4F4-B23C9541B2D0}"/>
          </ac:spMkLst>
        </pc:spChg>
        <pc:spChg chg="add del">
          <ac:chgData name="Meydina Muharramah Putri Diliyanty" userId="6931cca9-1bd0-4cf0-aec2-71061cc78aef" providerId="ADAL" clId="{CEDF85FE-2EF8-4D64-9D03-C46DF2BA2B65}" dt="2022-01-27T03:56:18.454" v="1099"/>
          <ac:spMkLst>
            <pc:docMk/>
            <pc:sldMk cId="2601714851" sldId="341"/>
            <ac:spMk id="73" creationId="{7D5D2E51-A652-4FCB-ADE3-8974F2723C34}"/>
          </ac:spMkLst>
        </pc:spChg>
        <pc:spChg chg="add del">
          <ac:chgData name="Meydina Muharramah Putri Diliyanty" userId="6931cca9-1bd0-4cf0-aec2-71061cc78aef" providerId="ADAL" clId="{CEDF85FE-2EF8-4D64-9D03-C46DF2BA2B65}" dt="2022-01-27T03:56:18.454" v="1099"/>
          <ac:spMkLst>
            <pc:docMk/>
            <pc:sldMk cId="2601714851" sldId="341"/>
            <ac:spMk id="75" creationId="{08E18253-076D-4D89-968E-FCD8887E2B27}"/>
          </ac:spMkLst>
        </pc:spChg>
        <pc:spChg chg="add del">
          <ac:chgData name="Meydina Muharramah Putri Diliyanty" userId="6931cca9-1bd0-4cf0-aec2-71061cc78aef" providerId="ADAL" clId="{CEDF85FE-2EF8-4D64-9D03-C46DF2BA2B65}" dt="2022-01-27T03:56:18.454" v="1099"/>
          <ac:spMkLst>
            <pc:docMk/>
            <pc:sldMk cId="2601714851" sldId="341"/>
            <ac:spMk id="77" creationId="{F6EBCC24-DE3B-4BAD-9624-83E1C2D665DD}"/>
          </ac:spMkLst>
        </pc:spChg>
        <pc:spChg chg="add del">
          <ac:chgData name="Meydina Muharramah Putri Diliyanty" userId="6931cca9-1bd0-4cf0-aec2-71061cc78aef" providerId="ADAL" clId="{CEDF85FE-2EF8-4D64-9D03-C46DF2BA2B65}" dt="2022-01-27T03:56:18.454" v="1099"/>
          <ac:spMkLst>
            <pc:docMk/>
            <pc:sldMk cId="2601714851" sldId="341"/>
            <ac:spMk id="79" creationId="{8C07AF1D-AB44-447B-BC2F-DBECCC06C02A}"/>
          </ac:spMkLst>
        </pc:spChg>
        <pc:spChg chg="add del">
          <ac:chgData name="Meydina Muharramah Putri Diliyanty" userId="6931cca9-1bd0-4cf0-aec2-71061cc78aef" providerId="ADAL" clId="{CEDF85FE-2EF8-4D64-9D03-C46DF2BA2B65}" dt="2022-01-27T03:56:18.454" v="1099"/>
          <ac:spMkLst>
            <pc:docMk/>
            <pc:sldMk cId="2601714851" sldId="341"/>
            <ac:spMk id="81" creationId="{6FCD70E2-BD62-41E4-975D-E58B07928F6F}"/>
          </ac:spMkLst>
        </pc:spChg>
        <pc:graphicFrameChg chg="add del mod ord modGraphic">
          <ac:chgData name="Meydina Muharramah Putri Diliyanty" userId="6931cca9-1bd0-4cf0-aec2-71061cc78aef" providerId="ADAL" clId="{CEDF85FE-2EF8-4D64-9D03-C46DF2BA2B65}" dt="2022-01-27T03:57:48.662" v="1166" actId="14734"/>
          <ac:graphicFrameMkLst>
            <pc:docMk/>
            <pc:sldMk cId="2601714851" sldId="341"/>
            <ac:graphicFrameMk id="7" creationId="{335B08B9-C7EF-44A5-AAAC-83C5E2B4FCBE}"/>
          </ac:graphicFrameMkLst>
        </pc:graphicFrameChg>
        <pc:picChg chg="add mod">
          <ac:chgData name="Meydina Muharramah Putri Diliyanty" userId="6931cca9-1bd0-4cf0-aec2-71061cc78aef" providerId="ADAL" clId="{CEDF85FE-2EF8-4D64-9D03-C46DF2BA2B65}" dt="2022-01-27T03:57:54.452" v="1170" actId="1076"/>
          <ac:picMkLst>
            <pc:docMk/>
            <pc:sldMk cId="2601714851" sldId="341"/>
            <ac:picMk id="1027" creationId="{4EFCADC0-E191-48C3-8B3C-AF201A2A3AE7}"/>
          </ac:picMkLst>
        </pc:picChg>
        <pc:picChg chg="add mod">
          <ac:chgData name="Meydina Muharramah Putri Diliyanty" userId="6931cca9-1bd0-4cf0-aec2-71061cc78aef" providerId="ADAL" clId="{CEDF85FE-2EF8-4D64-9D03-C46DF2BA2B65}" dt="2022-01-27T03:58:00.247" v="1175" actId="1076"/>
          <ac:picMkLst>
            <pc:docMk/>
            <pc:sldMk cId="2601714851" sldId="341"/>
            <ac:picMk id="1028" creationId="{1C27DA99-8C6B-4E71-90E1-41A6B964711A}"/>
          </ac:picMkLst>
        </pc:picChg>
      </pc:sldChg>
      <pc:sldChg chg="addSp modSp add mod">
        <pc:chgData name="Meydina Muharramah Putri Diliyanty" userId="6931cca9-1bd0-4cf0-aec2-71061cc78aef" providerId="ADAL" clId="{CEDF85FE-2EF8-4D64-9D03-C46DF2BA2B65}" dt="2022-01-27T04:00:42.339" v="1378" actId="14100"/>
        <pc:sldMkLst>
          <pc:docMk/>
          <pc:sldMk cId="466136457" sldId="342"/>
        </pc:sldMkLst>
        <pc:spChg chg="mod">
          <ac:chgData name="Meydina Muharramah Putri Diliyanty" userId="6931cca9-1bd0-4cf0-aec2-71061cc78aef" providerId="ADAL" clId="{CEDF85FE-2EF8-4D64-9D03-C46DF2BA2B65}" dt="2022-01-27T03:59:33.128" v="1370" actId="20577"/>
          <ac:spMkLst>
            <pc:docMk/>
            <pc:sldMk cId="466136457" sldId="342"/>
            <ac:spMk id="5" creationId="{CB1AFFB0-98AA-454A-8D05-C36A56B2AB10}"/>
          </ac:spMkLst>
        </pc:spChg>
        <pc:picChg chg="add mod">
          <ac:chgData name="Meydina Muharramah Putri Diliyanty" userId="6931cca9-1bd0-4cf0-aec2-71061cc78aef" providerId="ADAL" clId="{CEDF85FE-2EF8-4D64-9D03-C46DF2BA2B65}" dt="2022-01-27T04:00:42.339" v="1378" actId="14100"/>
          <ac:picMkLst>
            <pc:docMk/>
            <pc:sldMk cId="466136457" sldId="342"/>
            <ac:picMk id="8" creationId="{F96AC7D5-1ABD-4FFE-BEBF-3C833D321EB8}"/>
          </ac:picMkLst>
        </pc:picChg>
      </pc:sldChg>
      <pc:sldChg chg="modSp add mod ord">
        <pc:chgData name="Meydina Muharramah Putri Diliyanty" userId="6931cca9-1bd0-4cf0-aec2-71061cc78aef" providerId="ADAL" clId="{CEDF85FE-2EF8-4D64-9D03-C46DF2BA2B65}" dt="2022-01-27T08:18:13.580" v="2071" actId="14100"/>
        <pc:sldMkLst>
          <pc:docMk/>
          <pc:sldMk cId="2438763436" sldId="343"/>
        </pc:sldMkLst>
        <pc:graphicFrameChg chg="mod modGraphic">
          <ac:chgData name="Meydina Muharramah Putri Diliyanty" userId="6931cca9-1bd0-4cf0-aec2-71061cc78aef" providerId="ADAL" clId="{CEDF85FE-2EF8-4D64-9D03-C46DF2BA2B65}" dt="2022-01-27T08:18:13.580" v="2071" actId="14100"/>
          <ac:graphicFrameMkLst>
            <pc:docMk/>
            <pc:sldMk cId="2438763436" sldId="343"/>
            <ac:graphicFrameMk id="10" creationId="{5AB03E0E-04CE-4989-821B-98906D45B57F}"/>
          </ac:graphicFrameMkLst>
        </pc:graphicFrameChg>
      </pc:sldChg>
      <pc:sldChg chg="modSp add del mod ord">
        <pc:chgData name="Meydina Muharramah Putri Diliyanty" userId="6931cca9-1bd0-4cf0-aec2-71061cc78aef" providerId="ADAL" clId="{CEDF85FE-2EF8-4D64-9D03-C46DF2BA2B65}" dt="2022-01-27T04:01:00.458" v="1380" actId="2696"/>
        <pc:sldMkLst>
          <pc:docMk/>
          <pc:sldMk cId="3352907225" sldId="343"/>
        </pc:sldMkLst>
        <pc:spChg chg="mod">
          <ac:chgData name="Meydina Muharramah Putri Diliyanty" userId="6931cca9-1bd0-4cf0-aec2-71061cc78aef" providerId="ADAL" clId="{CEDF85FE-2EF8-4D64-9D03-C46DF2BA2B65}" dt="2022-01-27T04:00:57.532" v="1379" actId="20577"/>
          <ac:spMkLst>
            <pc:docMk/>
            <pc:sldMk cId="3352907225" sldId="343"/>
            <ac:spMk id="5" creationId="{CB1AFFB0-98AA-454A-8D05-C36A56B2AB10}"/>
          </ac:spMkLst>
        </pc:spChg>
      </pc:sldChg>
      <pc:sldChg chg="modSp add mod">
        <pc:chgData name="Meydina Muharramah Putri Diliyanty" userId="6931cca9-1bd0-4cf0-aec2-71061cc78aef" providerId="ADAL" clId="{CEDF85FE-2EF8-4D64-9D03-C46DF2BA2B65}" dt="2022-01-27T08:17:38.353" v="2063" actId="404"/>
        <pc:sldMkLst>
          <pc:docMk/>
          <pc:sldMk cId="4193420682" sldId="344"/>
        </pc:sldMkLst>
        <pc:graphicFrameChg chg="mod modGraphic">
          <ac:chgData name="Meydina Muharramah Putri Diliyanty" userId="6931cca9-1bd0-4cf0-aec2-71061cc78aef" providerId="ADAL" clId="{CEDF85FE-2EF8-4D64-9D03-C46DF2BA2B65}" dt="2022-01-27T08:17:38.353" v="2063" actId="404"/>
          <ac:graphicFrameMkLst>
            <pc:docMk/>
            <pc:sldMk cId="4193420682" sldId="344"/>
            <ac:graphicFrameMk id="10" creationId="{5AB03E0E-04CE-4989-821B-98906D45B57F}"/>
          </ac:graphicFrameMkLst>
        </pc:graphicFrameChg>
      </pc:sldChg>
      <pc:sldChg chg="modSp add mod ord">
        <pc:chgData name="Meydina Muharramah Putri Diliyanty" userId="6931cca9-1bd0-4cf0-aec2-71061cc78aef" providerId="ADAL" clId="{CEDF85FE-2EF8-4D64-9D03-C46DF2BA2B65}" dt="2022-01-27T08:17:51.964" v="2066" actId="14734"/>
        <pc:sldMkLst>
          <pc:docMk/>
          <pc:sldMk cId="2675736137" sldId="345"/>
        </pc:sldMkLst>
        <pc:graphicFrameChg chg="mod modGraphic">
          <ac:chgData name="Meydina Muharramah Putri Diliyanty" userId="6931cca9-1bd0-4cf0-aec2-71061cc78aef" providerId="ADAL" clId="{CEDF85FE-2EF8-4D64-9D03-C46DF2BA2B65}" dt="2022-01-27T08:17:51.964" v="2066" actId="14734"/>
          <ac:graphicFrameMkLst>
            <pc:docMk/>
            <pc:sldMk cId="2675736137" sldId="345"/>
            <ac:graphicFrameMk id="10" creationId="{5AB03E0E-04CE-4989-821B-98906D45B57F}"/>
          </ac:graphicFrameMkLst>
        </pc:graphicFrameChg>
      </pc:sldChg>
      <pc:sldChg chg="addSp modSp add del mod">
        <pc:chgData name="Meydina Muharramah Putri Diliyanty" userId="6931cca9-1bd0-4cf0-aec2-71061cc78aef" providerId="ADAL" clId="{CEDF85FE-2EF8-4D64-9D03-C46DF2BA2B65}" dt="2022-01-27T09:34:18.034" v="2368" actId="1076"/>
        <pc:sldMkLst>
          <pc:docMk/>
          <pc:sldMk cId="1319089680" sldId="346"/>
        </pc:sldMkLst>
        <pc:spChg chg="mod">
          <ac:chgData name="Meydina Muharramah Putri Diliyanty" userId="6931cca9-1bd0-4cf0-aec2-71061cc78aef" providerId="ADAL" clId="{CEDF85FE-2EF8-4D64-9D03-C46DF2BA2B65}" dt="2022-01-27T09:31:00.591" v="2359" actId="14100"/>
          <ac:spMkLst>
            <pc:docMk/>
            <pc:sldMk cId="1319089680" sldId="346"/>
            <ac:spMk id="5" creationId="{CB1AFFB0-98AA-454A-8D05-C36A56B2AB10}"/>
          </ac:spMkLst>
        </pc:spChg>
        <pc:picChg chg="add mod">
          <ac:chgData name="Meydina Muharramah Putri Diliyanty" userId="6931cca9-1bd0-4cf0-aec2-71061cc78aef" providerId="ADAL" clId="{CEDF85FE-2EF8-4D64-9D03-C46DF2BA2B65}" dt="2022-01-27T09:34:18.034" v="2368" actId="1076"/>
          <ac:picMkLst>
            <pc:docMk/>
            <pc:sldMk cId="1319089680" sldId="346"/>
            <ac:picMk id="8" creationId="{27C41859-662D-4605-9D82-6B7F64886D69}"/>
          </ac:picMkLst>
        </pc:picChg>
      </pc:sldChg>
      <pc:sldChg chg="new del">
        <pc:chgData name="Meydina Muharramah Putri Diliyanty" userId="6931cca9-1bd0-4cf0-aec2-71061cc78aef" providerId="ADAL" clId="{CEDF85FE-2EF8-4D64-9D03-C46DF2BA2B65}" dt="2022-01-27T04:35:13.394" v="1975" actId="680"/>
        <pc:sldMkLst>
          <pc:docMk/>
          <pc:sldMk cId="3952618140" sldId="346"/>
        </pc:sldMkLst>
      </pc:sldChg>
      <pc:sldChg chg="modSp mod">
        <pc:chgData name="Meydina Muharramah Putri Diliyanty" userId="6931cca9-1bd0-4cf0-aec2-71061cc78aef" providerId="ADAL" clId="{CEDF85FE-2EF8-4D64-9D03-C46DF2BA2B65}" dt="2022-01-28T06:39:11.570" v="2455" actId="20577"/>
        <pc:sldMkLst>
          <pc:docMk/>
          <pc:sldMk cId="2503043561" sldId="347"/>
        </pc:sldMkLst>
        <pc:spChg chg="mod">
          <ac:chgData name="Meydina Muharramah Putri Diliyanty" userId="6931cca9-1bd0-4cf0-aec2-71061cc78aef" providerId="ADAL" clId="{CEDF85FE-2EF8-4D64-9D03-C46DF2BA2B65}" dt="2022-01-28T06:39:11.570" v="2455" actId="20577"/>
          <ac:spMkLst>
            <pc:docMk/>
            <pc:sldMk cId="2503043561" sldId="347"/>
            <ac:spMk id="5" creationId="{CA848DD7-2515-46D0-BA01-4A851A7F4A7B}"/>
          </ac:spMkLst>
        </pc:spChg>
        <pc:graphicFrameChg chg="mod modGraphic">
          <ac:chgData name="Meydina Muharramah Putri Diliyanty" userId="6931cca9-1bd0-4cf0-aec2-71061cc78aef" providerId="ADAL" clId="{CEDF85FE-2EF8-4D64-9D03-C46DF2BA2B65}" dt="2022-01-28T06:37:22.766" v="2452" actId="14100"/>
          <ac:graphicFrameMkLst>
            <pc:docMk/>
            <pc:sldMk cId="2503043561" sldId="347"/>
            <ac:graphicFrameMk id="10" creationId="{5AB03E0E-04CE-4989-821B-98906D45B57F}"/>
          </ac:graphicFrameMkLst>
        </pc:graphicFrameChg>
      </pc:sldChg>
      <pc:sldChg chg="addSp delSp modSp mod">
        <pc:chgData name="Meydina Muharramah Putri Diliyanty" userId="6931cca9-1bd0-4cf0-aec2-71061cc78aef" providerId="ADAL" clId="{CEDF85FE-2EF8-4D64-9D03-C46DF2BA2B65}" dt="2022-01-28T06:40:06.421" v="2470"/>
        <pc:sldMkLst>
          <pc:docMk/>
          <pc:sldMk cId="2882282185" sldId="348"/>
        </pc:sldMkLst>
        <pc:spChg chg="del mod">
          <ac:chgData name="Meydina Muharramah Putri Diliyanty" userId="6931cca9-1bd0-4cf0-aec2-71061cc78aef" providerId="ADAL" clId="{CEDF85FE-2EF8-4D64-9D03-C46DF2BA2B65}" dt="2022-01-28T06:40:06.421" v="2470"/>
          <ac:spMkLst>
            <pc:docMk/>
            <pc:sldMk cId="2882282185" sldId="348"/>
            <ac:spMk id="5" creationId="{CA848DD7-2515-46D0-BA01-4A851A7F4A7B}"/>
          </ac:spMkLst>
        </pc:spChg>
        <pc:spChg chg="add mod">
          <ac:chgData name="Meydina Muharramah Putri Diliyanty" userId="6931cca9-1bd0-4cf0-aec2-71061cc78aef" providerId="ADAL" clId="{CEDF85FE-2EF8-4D64-9D03-C46DF2BA2B65}" dt="2022-01-28T06:39:57.551" v="2464" actId="113"/>
          <ac:spMkLst>
            <pc:docMk/>
            <pc:sldMk cId="2882282185" sldId="348"/>
            <ac:spMk id="8" creationId="{3DA0E1F7-3218-457B-8F0C-787F929F76B8}"/>
          </ac:spMkLst>
        </pc:spChg>
        <pc:graphicFrameChg chg="mod modGraphic">
          <ac:chgData name="Meydina Muharramah Putri Diliyanty" userId="6931cca9-1bd0-4cf0-aec2-71061cc78aef" providerId="ADAL" clId="{CEDF85FE-2EF8-4D64-9D03-C46DF2BA2B65}" dt="2022-01-28T06:40:05.586" v="2468" actId="1076"/>
          <ac:graphicFrameMkLst>
            <pc:docMk/>
            <pc:sldMk cId="2882282185" sldId="348"/>
            <ac:graphicFrameMk id="10" creationId="{5AB03E0E-04CE-4989-821B-98906D45B57F}"/>
          </ac:graphicFrameMkLst>
        </pc:graphicFrameChg>
      </pc:sldChg>
      <pc:sldChg chg="addSp delSp modSp mod">
        <pc:chgData name="Meydina Muharramah Putri Diliyanty" userId="6931cca9-1bd0-4cf0-aec2-71061cc78aef" providerId="ADAL" clId="{CEDF85FE-2EF8-4D64-9D03-C46DF2BA2B65}" dt="2022-01-28T06:43:25.272" v="2487" actId="20577"/>
        <pc:sldMkLst>
          <pc:docMk/>
          <pc:sldMk cId="39784532" sldId="349"/>
        </pc:sldMkLst>
        <pc:spChg chg="del">
          <ac:chgData name="Meydina Muharramah Putri Diliyanty" userId="6931cca9-1bd0-4cf0-aec2-71061cc78aef" providerId="ADAL" clId="{CEDF85FE-2EF8-4D64-9D03-C46DF2BA2B65}" dt="2022-01-28T06:41:38.578" v="2480" actId="478"/>
          <ac:spMkLst>
            <pc:docMk/>
            <pc:sldMk cId="39784532" sldId="349"/>
            <ac:spMk id="5" creationId="{CA848DD7-2515-46D0-BA01-4A851A7F4A7B}"/>
          </ac:spMkLst>
        </pc:spChg>
        <pc:spChg chg="add del">
          <ac:chgData name="Meydina Muharramah Putri Diliyanty" userId="6931cca9-1bd0-4cf0-aec2-71061cc78aef" providerId="ADAL" clId="{CEDF85FE-2EF8-4D64-9D03-C46DF2BA2B65}" dt="2022-01-28T06:40:37.227" v="2473" actId="22"/>
          <ac:spMkLst>
            <pc:docMk/>
            <pc:sldMk cId="39784532" sldId="349"/>
            <ac:spMk id="9" creationId="{1B349119-3681-48A9-839A-005602C3DA31}"/>
          </ac:spMkLst>
        </pc:spChg>
        <pc:spChg chg="add mod">
          <ac:chgData name="Meydina Muharramah Putri Diliyanty" userId="6931cca9-1bd0-4cf0-aec2-71061cc78aef" providerId="ADAL" clId="{CEDF85FE-2EF8-4D64-9D03-C46DF2BA2B65}" dt="2022-01-28T06:42:08.193" v="2483" actId="20577"/>
          <ac:spMkLst>
            <pc:docMk/>
            <pc:sldMk cId="39784532" sldId="349"/>
            <ac:spMk id="12" creationId="{BB25C0CB-6A64-4F95-8112-F6AF8936DA89}"/>
          </ac:spMkLst>
        </pc:spChg>
        <pc:graphicFrameChg chg="mod modGraphic">
          <ac:chgData name="Meydina Muharramah Putri Diliyanty" userId="6931cca9-1bd0-4cf0-aec2-71061cc78aef" providerId="ADAL" clId="{CEDF85FE-2EF8-4D64-9D03-C46DF2BA2B65}" dt="2022-01-28T06:43:25.272" v="2487" actId="20577"/>
          <ac:graphicFrameMkLst>
            <pc:docMk/>
            <pc:sldMk cId="39784532" sldId="349"/>
            <ac:graphicFrameMk id="10" creationId="{5AB03E0E-04CE-4989-821B-98906D45B57F}"/>
          </ac:graphicFrameMkLst>
        </pc:graphicFrameChg>
        <pc:picChg chg="add del mod">
          <ac:chgData name="Meydina Muharramah Putri Diliyanty" userId="6931cca9-1bd0-4cf0-aec2-71061cc78aef" providerId="ADAL" clId="{CEDF85FE-2EF8-4D64-9D03-C46DF2BA2B65}" dt="2022-01-28T06:41:10.205" v="2476" actId="478"/>
          <ac:picMkLst>
            <pc:docMk/>
            <pc:sldMk cId="39784532" sldId="349"/>
            <ac:picMk id="11" creationId="{AD4CE02F-8A49-4EDA-B59E-3188D1D0C62A}"/>
          </ac:picMkLst>
        </pc:picChg>
      </pc:sldChg>
      <pc:sldChg chg="addSp delSp modSp mod">
        <pc:chgData name="Meydina Muharramah Putri Diliyanty" userId="6931cca9-1bd0-4cf0-aec2-71061cc78aef" providerId="ADAL" clId="{CEDF85FE-2EF8-4D64-9D03-C46DF2BA2B65}" dt="2022-01-28T06:48:03.444" v="2718" actId="478"/>
        <pc:sldMkLst>
          <pc:docMk/>
          <pc:sldMk cId="1789410886" sldId="350"/>
        </pc:sldMkLst>
        <pc:spChg chg="del">
          <ac:chgData name="Meydina Muharramah Putri Diliyanty" userId="6931cca9-1bd0-4cf0-aec2-71061cc78aef" providerId="ADAL" clId="{CEDF85FE-2EF8-4D64-9D03-C46DF2BA2B65}" dt="2022-01-28T06:48:03.444" v="2718" actId="478"/>
          <ac:spMkLst>
            <pc:docMk/>
            <pc:sldMk cId="1789410886" sldId="350"/>
            <ac:spMk id="5" creationId="{CA848DD7-2515-46D0-BA01-4A851A7F4A7B}"/>
          </ac:spMkLst>
        </pc:spChg>
        <pc:spChg chg="add mod">
          <ac:chgData name="Meydina Muharramah Putri Diliyanty" userId="6931cca9-1bd0-4cf0-aec2-71061cc78aef" providerId="ADAL" clId="{CEDF85FE-2EF8-4D64-9D03-C46DF2BA2B65}" dt="2022-01-28T06:46:43.804" v="2661" actId="20577"/>
          <ac:spMkLst>
            <pc:docMk/>
            <pc:sldMk cId="1789410886" sldId="350"/>
            <ac:spMk id="9" creationId="{BABB73C0-64E2-441E-BA5D-BF5511395D0A}"/>
          </ac:spMkLst>
        </pc:spChg>
        <pc:graphicFrameChg chg="mod modGraphic">
          <ac:chgData name="Meydina Muharramah Putri Diliyanty" userId="6931cca9-1bd0-4cf0-aec2-71061cc78aef" providerId="ADAL" clId="{CEDF85FE-2EF8-4D64-9D03-C46DF2BA2B65}" dt="2022-01-28T06:47:08.965" v="2663" actId="20577"/>
          <ac:graphicFrameMkLst>
            <pc:docMk/>
            <pc:sldMk cId="1789410886" sldId="350"/>
            <ac:graphicFrameMk id="10" creationId="{5AB03E0E-04CE-4989-821B-98906D45B57F}"/>
          </ac:graphicFrameMkLst>
        </pc:graphicFrameChg>
      </pc:sldChg>
      <pc:sldChg chg="addSp delSp modSp mod">
        <pc:chgData name="Meydina Muharramah Putri Diliyanty" userId="6931cca9-1bd0-4cf0-aec2-71061cc78aef" providerId="ADAL" clId="{CEDF85FE-2EF8-4D64-9D03-C46DF2BA2B65}" dt="2022-01-28T06:48:17.569" v="2730" actId="20577"/>
        <pc:sldMkLst>
          <pc:docMk/>
          <pc:sldMk cId="3882630296" sldId="351"/>
        </pc:sldMkLst>
        <pc:spChg chg="del">
          <ac:chgData name="Meydina Muharramah Putri Diliyanty" userId="6931cca9-1bd0-4cf0-aec2-71061cc78aef" providerId="ADAL" clId="{CEDF85FE-2EF8-4D64-9D03-C46DF2BA2B65}" dt="2022-01-28T06:48:09.287" v="2719" actId="478"/>
          <ac:spMkLst>
            <pc:docMk/>
            <pc:sldMk cId="3882630296" sldId="351"/>
            <ac:spMk id="5" creationId="{CA848DD7-2515-46D0-BA01-4A851A7F4A7B}"/>
          </ac:spMkLst>
        </pc:spChg>
        <pc:spChg chg="add mod">
          <ac:chgData name="Meydina Muharramah Putri Diliyanty" userId="6931cca9-1bd0-4cf0-aec2-71061cc78aef" providerId="ADAL" clId="{CEDF85FE-2EF8-4D64-9D03-C46DF2BA2B65}" dt="2022-01-28T06:48:17.569" v="2730" actId="20577"/>
          <ac:spMkLst>
            <pc:docMk/>
            <pc:sldMk cId="3882630296" sldId="351"/>
            <ac:spMk id="9" creationId="{07827F2C-1B4C-436D-ACEF-5E6EA8DFE92A}"/>
          </ac:spMkLst>
        </pc:spChg>
        <pc:graphicFrameChg chg="mod">
          <ac:chgData name="Meydina Muharramah Putri Diliyanty" userId="6931cca9-1bd0-4cf0-aec2-71061cc78aef" providerId="ADAL" clId="{CEDF85FE-2EF8-4D64-9D03-C46DF2BA2B65}" dt="2022-01-28T06:47:27.616" v="2664" actId="1076"/>
          <ac:graphicFrameMkLst>
            <pc:docMk/>
            <pc:sldMk cId="3882630296" sldId="351"/>
            <ac:graphicFrameMk id="10" creationId="{5AB03E0E-04CE-4989-821B-98906D45B57F}"/>
          </ac:graphicFrameMkLst>
        </pc:graphicFrameChg>
      </pc:sldChg>
      <pc:sldChg chg="addSp delSp modSp mod">
        <pc:chgData name="Meydina Muharramah Putri Diliyanty" userId="6931cca9-1bd0-4cf0-aec2-71061cc78aef" providerId="ADAL" clId="{CEDF85FE-2EF8-4D64-9D03-C46DF2BA2B65}" dt="2022-01-28T06:53:21.871" v="2882" actId="20577"/>
        <pc:sldMkLst>
          <pc:docMk/>
          <pc:sldMk cId="1568933298" sldId="352"/>
        </pc:sldMkLst>
        <pc:spChg chg="del">
          <ac:chgData name="Meydina Muharramah Putri Diliyanty" userId="6931cca9-1bd0-4cf0-aec2-71061cc78aef" providerId="ADAL" clId="{CEDF85FE-2EF8-4D64-9D03-C46DF2BA2B65}" dt="2022-01-28T06:48:30.072" v="2733" actId="478"/>
          <ac:spMkLst>
            <pc:docMk/>
            <pc:sldMk cId="1568933298" sldId="352"/>
            <ac:spMk id="5" creationId="{CA848DD7-2515-46D0-BA01-4A851A7F4A7B}"/>
          </ac:spMkLst>
        </pc:spChg>
        <pc:spChg chg="add mod">
          <ac:chgData name="Meydina Muharramah Putri Diliyanty" userId="6931cca9-1bd0-4cf0-aec2-71061cc78aef" providerId="ADAL" clId="{CEDF85FE-2EF8-4D64-9D03-C46DF2BA2B65}" dt="2022-01-28T06:53:21.871" v="2882" actId="20577"/>
          <ac:spMkLst>
            <pc:docMk/>
            <pc:sldMk cId="1568933298" sldId="352"/>
            <ac:spMk id="8" creationId="{DF888D40-DE91-4E15-BC11-DD16DFEB0081}"/>
          </ac:spMkLst>
        </pc:spChg>
        <pc:graphicFrameChg chg="mod modGraphic">
          <ac:chgData name="Meydina Muharramah Putri Diliyanty" userId="6931cca9-1bd0-4cf0-aec2-71061cc78aef" providerId="ADAL" clId="{CEDF85FE-2EF8-4D64-9D03-C46DF2BA2B65}" dt="2022-01-28T06:52:42.525" v="2782" actId="1076"/>
          <ac:graphicFrameMkLst>
            <pc:docMk/>
            <pc:sldMk cId="1568933298" sldId="352"/>
            <ac:graphicFrameMk id="10" creationId="{5AB03E0E-04CE-4989-821B-98906D45B57F}"/>
          </ac:graphicFrameMkLst>
        </pc:graphicFrameChg>
      </pc:sldChg>
      <pc:sldChg chg="addSp delSp modSp mod">
        <pc:chgData name="Meydina Muharramah Putri Diliyanty" userId="6931cca9-1bd0-4cf0-aec2-71061cc78aef" providerId="ADAL" clId="{CEDF85FE-2EF8-4D64-9D03-C46DF2BA2B65}" dt="2022-01-28T06:58:16.882" v="2976" actId="478"/>
        <pc:sldMkLst>
          <pc:docMk/>
          <pc:sldMk cId="977546555" sldId="353"/>
        </pc:sldMkLst>
        <pc:spChg chg="del">
          <ac:chgData name="Meydina Muharramah Putri Diliyanty" userId="6931cca9-1bd0-4cf0-aec2-71061cc78aef" providerId="ADAL" clId="{CEDF85FE-2EF8-4D64-9D03-C46DF2BA2B65}" dt="2022-01-28T06:58:16.882" v="2976" actId="478"/>
          <ac:spMkLst>
            <pc:docMk/>
            <pc:sldMk cId="977546555" sldId="353"/>
            <ac:spMk id="5" creationId="{CA848DD7-2515-46D0-BA01-4A851A7F4A7B}"/>
          </ac:spMkLst>
        </pc:spChg>
        <pc:spChg chg="add mod">
          <ac:chgData name="Meydina Muharramah Putri Diliyanty" userId="6931cca9-1bd0-4cf0-aec2-71061cc78aef" providerId="ADAL" clId="{CEDF85FE-2EF8-4D64-9D03-C46DF2BA2B65}" dt="2022-01-28T06:58:13.915" v="2975" actId="20577"/>
          <ac:spMkLst>
            <pc:docMk/>
            <pc:sldMk cId="977546555" sldId="353"/>
            <ac:spMk id="8" creationId="{A66CB39A-A5B5-4550-8C34-ED0D807F67A8}"/>
          </ac:spMkLst>
        </pc:spChg>
        <pc:graphicFrameChg chg="mod modGraphic">
          <ac:chgData name="Meydina Muharramah Putri Diliyanty" userId="6931cca9-1bd0-4cf0-aec2-71061cc78aef" providerId="ADAL" clId="{CEDF85FE-2EF8-4D64-9D03-C46DF2BA2B65}" dt="2022-01-28T06:52:21.492" v="2779" actId="20577"/>
          <ac:graphicFrameMkLst>
            <pc:docMk/>
            <pc:sldMk cId="977546555" sldId="353"/>
            <ac:graphicFrameMk id="10" creationId="{5AB03E0E-04CE-4989-821B-98906D45B57F}"/>
          </ac:graphicFrameMkLst>
        </pc:graphicFrameChg>
      </pc:sldChg>
      <pc:sldChg chg="addSp delSp modSp mod">
        <pc:chgData name="Meydina Muharramah Putri Diliyanty" userId="6931cca9-1bd0-4cf0-aec2-71061cc78aef" providerId="ADAL" clId="{CEDF85FE-2EF8-4D64-9D03-C46DF2BA2B65}" dt="2022-01-28T06:58:29.556" v="2977" actId="404"/>
        <pc:sldMkLst>
          <pc:docMk/>
          <pc:sldMk cId="1447734114" sldId="354"/>
        </pc:sldMkLst>
        <pc:spChg chg="del mod">
          <ac:chgData name="Meydina Muharramah Putri Diliyanty" userId="6931cca9-1bd0-4cf0-aec2-71061cc78aef" providerId="ADAL" clId="{CEDF85FE-2EF8-4D64-9D03-C46DF2BA2B65}" dt="2022-01-28T06:55:12.736" v="2901"/>
          <ac:spMkLst>
            <pc:docMk/>
            <pc:sldMk cId="1447734114" sldId="354"/>
            <ac:spMk id="5" creationId="{CA848DD7-2515-46D0-BA01-4A851A7F4A7B}"/>
          </ac:spMkLst>
        </pc:spChg>
        <pc:spChg chg="add mod">
          <ac:chgData name="Meydina Muharramah Putri Diliyanty" userId="6931cca9-1bd0-4cf0-aec2-71061cc78aef" providerId="ADAL" clId="{CEDF85FE-2EF8-4D64-9D03-C46DF2BA2B65}" dt="2022-01-28T06:58:29.556" v="2977" actId="404"/>
          <ac:spMkLst>
            <pc:docMk/>
            <pc:sldMk cId="1447734114" sldId="354"/>
            <ac:spMk id="9" creationId="{CD3E72FA-900C-4F93-B7FC-FEBE04C7673C}"/>
          </ac:spMkLst>
        </pc:spChg>
        <pc:graphicFrameChg chg="mod">
          <ac:chgData name="Meydina Muharramah Putri Diliyanty" userId="6931cca9-1bd0-4cf0-aec2-71061cc78aef" providerId="ADAL" clId="{CEDF85FE-2EF8-4D64-9D03-C46DF2BA2B65}" dt="2022-01-28T06:53:52.081" v="2883" actId="1076"/>
          <ac:graphicFrameMkLst>
            <pc:docMk/>
            <pc:sldMk cId="1447734114" sldId="354"/>
            <ac:graphicFrameMk id="10" creationId="{5AB03E0E-04CE-4989-821B-98906D45B57F}"/>
          </ac:graphicFrameMkLst>
        </pc:graphicFrameChg>
      </pc:sldChg>
      <pc:sldChg chg="addSp delSp modSp mod">
        <pc:chgData name="Meydina Muharramah Putri Diliyanty" userId="6931cca9-1bd0-4cf0-aec2-71061cc78aef" providerId="ADAL" clId="{CEDF85FE-2EF8-4D64-9D03-C46DF2BA2B65}" dt="2022-01-28T06:59:14.674" v="3048" actId="478"/>
        <pc:sldMkLst>
          <pc:docMk/>
          <pc:sldMk cId="2957040097" sldId="355"/>
        </pc:sldMkLst>
        <pc:spChg chg="del">
          <ac:chgData name="Meydina Muharramah Putri Diliyanty" userId="6931cca9-1bd0-4cf0-aec2-71061cc78aef" providerId="ADAL" clId="{CEDF85FE-2EF8-4D64-9D03-C46DF2BA2B65}" dt="2022-01-28T06:59:14.674" v="3048" actId="478"/>
          <ac:spMkLst>
            <pc:docMk/>
            <pc:sldMk cId="2957040097" sldId="355"/>
            <ac:spMk id="5" creationId="{CA848DD7-2515-46D0-BA01-4A851A7F4A7B}"/>
          </ac:spMkLst>
        </pc:spChg>
        <pc:spChg chg="add mod">
          <ac:chgData name="Meydina Muharramah Putri Diliyanty" userId="6931cca9-1bd0-4cf0-aec2-71061cc78aef" providerId="ADAL" clId="{CEDF85FE-2EF8-4D64-9D03-C46DF2BA2B65}" dt="2022-01-28T06:59:10.015" v="3047" actId="20577"/>
          <ac:spMkLst>
            <pc:docMk/>
            <pc:sldMk cId="2957040097" sldId="355"/>
            <ac:spMk id="8" creationId="{A4A90718-E6B1-477F-BFDE-891AD2652C45}"/>
          </ac:spMkLst>
        </pc:spChg>
        <pc:graphicFrameChg chg="mod">
          <ac:chgData name="Meydina Muharramah Putri Diliyanty" userId="6931cca9-1bd0-4cf0-aec2-71061cc78aef" providerId="ADAL" clId="{CEDF85FE-2EF8-4D64-9D03-C46DF2BA2B65}" dt="2022-01-28T06:58:53.433" v="2980" actId="1076"/>
          <ac:graphicFrameMkLst>
            <pc:docMk/>
            <pc:sldMk cId="2957040097" sldId="355"/>
            <ac:graphicFrameMk id="10" creationId="{5AB03E0E-04CE-4989-821B-98906D45B57F}"/>
          </ac:graphicFrameMkLst>
        </pc:graphicFrameChg>
      </pc:sldChg>
      <pc:sldChg chg="addSp delSp modSp mod">
        <pc:chgData name="Meydina Muharramah Putri Diliyanty" userId="6931cca9-1bd0-4cf0-aec2-71061cc78aef" providerId="ADAL" clId="{CEDF85FE-2EF8-4D64-9D03-C46DF2BA2B65}" dt="2022-01-28T07:00:09.548" v="3094" actId="1076"/>
        <pc:sldMkLst>
          <pc:docMk/>
          <pc:sldMk cId="3810037970" sldId="356"/>
        </pc:sldMkLst>
        <pc:spChg chg="del">
          <ac:chgData name="Meydina Muharramah Putri Diliyanty" userId="6931cca9-1bd0-4cf0-aec2-71061cc78aef" providerId="ADAL" clId="{CEDF85FE-2EF8-4D64-9D03-C46DF2BA2B65}" dt="2022-01-28T06:59:54.563" v="3092" actId="478"/>
          <ac:spMkLst>
            <pc:docMk/>
            <pc:sldMk cId="3810037970" sldId="356"/>
            <ac:spMk id="5" creationId="{CA848DD7-2515-46D0-BA01-4A851A7F4A7B}"/>
          </ac:spMkLst>
        </pc:spChg>
        <pc:spChg chg="add mod">
          <ac:chgData name="Meydina Muharramah Putri Diliyanty" userId="6931cca9-1bd0-4cf0-aec2-71061cc78aef" providerId="ADAL" clId="{CEDF85FE-2EF8-4D64-9D03-C46DF2BA2B65}" dt="2022-01-28T07:00:09.548" v="3094" actId="1076"/>
          <ac:spMkLst>
            <pc:docMk/>
            <pc:sldMk cId="3810037970" sldId="356"/>
            <ac:spMk id="8" creationId="{90F7B6E3-84AC-45C9-AE2F-B75C8A0F402B}"/>
          </ac:spMkLst>
        </pc:spChg>
        <pc:graphicFrameChg chg="mod modGraphic">
          <ac:chgData name="Meydina Muharramah Putri Diliyanty" userId="6931cca9-1bd0-4cf0-aec2-71061cc78aef" providerId="ADAL" clId="{CEDF85FE-2EF8-4D64-9D03-C46DF2BA2B65}" dt="2022-01-28T07:00:06.473" v="3093" actId="1076"/>
          <ac:graphicFrameMkLst>
            <pc:docMk/>
            <pc:sldMk cId="3810037970" sldId="356"/>
            <ac:graphicFrameMk id="10" creationId="{5AB03E0E-04CE-4989-821B-98906D45B57F}"/>
          </ac:graphicFrameMkLst>
        </pc:graphicFrameChg>
      </pc:sldChg>
      <pc:sldChg chg="addSp delSp modSp mod">
        <pc:chgData name="Meydina Muharramah Putri Diliyanty" userId="6931cca9-1bd0-4cf0-aec2-71061cc78aef" providerId="ADAL" clId="{CEDF85FE-2EF8-4D64-9D03-C46DF2BA2B65}" dt="2022-01-28T07:02:04.264" v="3117" actId="20577"/>
        <pc:sldMkLst>
          <pc:docMk/>
          <pc:sldMk cId="41940720" sldId="357"/>
        </pc:sldMkLst>
        <pc:spChg chg="del">
          <ac:chgData name="Meydina Muharramah Putri Diliyanty" userId="6931cca9-1bd0-4cf0-aec2-71061cc78aef" providerId="ADAL" clId="{CEDF85FE-2EF8-4D64-9D03-C46DF2BA2B65}" dt="2022-01-28T07:01:07.402" v="3106" actId="478"/>
          <ac:spMkLst>
            <pc:docMk/>
            <pc:sldMk cId="41940720" sldId="357"/>
            <ac:spMk id="5" creationId="{CA848DD7-2515-46D0-BA01-4A851A7F4A7B}"/>
          </ac:spMkLst>
        </pc:spChg>
        <pc:spChg chg="add mod">
          <ac:chgData name="Meydina Muharramah Putri Diliyanty" userId="6931cca9-1bd0-4cf0-aec2-71061cc78aef" providerId="ADAL" clId="{CEDF85FE-2EF8-4D64-9D03-C46DF2BA2B65}" dt="2022-01-28T07:02:04.264" v="3117" actId="20577"/>
          <ac:spMkLst>
            <pc:docMk/>
            <pc:sldMk cId="41940720" sldId="357"/>
            <ac:spMk id="8" creationId="{3B0B6294-A9E5-4D94-96AF-74CCB0D8A78A}"/>
          </ac:spMkLst>
        </pc:spChg>
        <pc:graphicFrameChg chg="mod modGraphic">
          <ac:chgData name="Meydina Muharramah Putri Diliyanty" userId="6931cca9-1bd0-4cf0-aec2-71061cc78aef" providerId="ADAL" clId="{CEDF85FE-2EF8-4D64-9D03-C46DF2BA2B65}" dt="2022-01-28T07:01:35.598" v="3114" actId="20577"/>
          <ac:graphicFrameMkLst>
            <pc:docMk/>
            <pc:sldMk cId="41940720" sldId="357"/>
            <ac:graphicFrameMk id="10" creationId="{5AB03E0E-04CE-4989-821B-98906D45B57F}"/>
          </ac:graphicFrameMkLst>
        </pc:graphicFrameChg>
      </pc:sldChg>
      <pc:sldChg chg="addSp delSp modSp mod">
        <pc:chgData name="Meydina Muharramah Putri Diliyanty" userId="6931cca9-1bd0-4cf0-aec2-71061cc78aef" providerId="ADAL" clId="{CEDF85FE-2EF8-4D64-9D03-C46DF2BA2B65}" dt="2022-01-28T06:44:47.774" v="2553" actId="20577"/>
        <pc:sldMkLst>
          <pc:docMk/>
          <pc:sldMk cId="3388335843" sldId="358"/>
        </pc:sldMkLst>
        <pc:spChg chg="del mod">
          <ac:chgData name="Meydina Muharramah Putri Diliyanty" userId="6931cca9-1bd0-4cf0-aec2-71061cc78aef" providerId="ADAL" clId="{CEDF85FE-2EF8-4D64-9D03-C46DF2BA2B65}" dt="2022-01-28T06:44:38.225" v="2547" actId="478"/>
          <ac:spMkLst>
            <pc:docMk/>
            <pc:sldMk cId="3388335843" sldId="358"/>
            <ac:spMk id="5" creationId="{CA848DD7-2515-46D0-BA01-4A851A7F4A7B}"/>
          </ac:spMkLst>
        </pc:spChg>
        <pc:spChg chg="add del">
          <ac:chgData name="Meydina Muharramah Putri Diliyanty" userId="6931cca9-1bd0-4cf0-aec2-71061cc78aef" providerId="ADAL" clId="{CEDF85FE-2EF8-4D64-9D03-C46DF2BA2B65}" dt="2022-01-28T06:43:49.264" v="2491" actId="22"/>
          <ac:spMkLst>
            <pc:docMk/>
            <pc:sldMk cId="3388335843" sldId="358"/>
            <ac:spMk id="9" creationId="{1AFDE74E-7E86-46C3-917D-CB3A73B78F6F}"/>
          </ac:spMkLst>
        </pc:spChg>
        <pc:spChg chg="add mod">
          <ac:chgData name="Meydina Muharramah Putri Diliyanty" userId="6931cca9-1bd0-4cf0-aec2-71061cc78aef" providerId="ADAL" clId="{CEDF85FE-2EF8-4D64-9D03-C46DF2BA2B65}" dt="2022-01-28T06:44:47.774" v="2553" actId="20577"/>
          <ac:spMkLst>
            <pc:docMk/>
            <pc:sldMk cId="3388335843" sldId="358"/>
            <ac:spMk id="11" creationId="{D2B8F8A3-062D-426C-AFBD-2CD397C469D5}"/>
          </ac:spMkLst>
        </pc:spChg>
        <pc:graphicFrameChg chg="mod">
          <ac:chgData name="Meydina Muharramah Putri Diliyanty" userId="6931cca9-1bd0-4cf0-aec2-71061cc78aef" providerId="ADAL" clId="{CEDF85FE-2EF8-4D64-9D03-C46DF2BA2B65}" dt="2022-01-28T06:44:43.962" v="2548" actId="1076"/>
          <ac:graphicFrameMkLst>
            <pc:docMk/>
            <pc:sldMk cId="3388335843" sldId="358"/>
            <ac:graphicFrameMk id="10" creationId="{5AB03E0E-04CE-4989-821B-98906D45B57F}"/>
          </ac:graphicFrameMkLst>
        </pc:graphicFrameChg>
      </pc:sldChg>
    </pc:docChg>
  </pc:docChgLst>
  <pc:docChgLst>
    <pc:chgData name="Meydina Muharramah Putri Diliyanty" userId="S::meydina.putri@yarsi01.onmicrosoft.com::6931cca9-1bd0-4cf0-aec2-71061cc78aef" providerId="AD" clId="Web-{74C77495-7F23-44F7-8FE5-0F20CCF4FD30}"/>
    <pc:docChg chg="modSld">
      <pc:chgData name="Meydina Muharramah Putri Diliyanty" userId="S::meydina.putri@yarsi01.onmicrosoft.com::6931cca9-1bd0-4cf0-aec2-71061cc78aef" providerId="AD" clId="Web-{74C77495-7F23-44F7-8FE5-0F20CCF4FD30}" dt="2022-01-28T03:22:31.254" v="0"/>
      <pc:docMkLst>
        <pc:docMk/>
      </pc:docMkLst>
      <pc:sldChg chg="modSp">
        <pc:chgData name="Meydina Muharramah Putri Diliyanty" userId="S::meydina.putri@yarsi01.onmicrosoft.com::6931cca9-1bd0-4cf0-aec2-71061cc78aef" providerId="AD" clId="Web-{74C77495-7F23-44F7-8FE5-0F20CCF4FD30}" dt="2022-01-28T03:22:31.254" v="0"/>
        <pc:sldMkLst>
          <pc:docMk/>
          <pc:sldMk cId="1950364655" sldId="321"/>
        </pc:sldMkLst>
        <pc:graphicFrameChg chg="modGraphic">
          <ac:chgData name="Meydina Muharramah Putri Diliyanty" userId="S::meydina.putri@yarsi01.onmicrosoft.com::6931cca9-1bd0-4cf0-aec2-71061cc78aef" providerId="AD" clId="Web-{74C77495-7F23-44F7-8FE5-0F20CCF4FD30}" dt="2022-01-28T03:22:31.254" v="0"/>
          <ac:graphicFrameMkLst>
            <pc:docMk/>
            <pc:sldMk cId="1950364655" sldId="321"/>
            <ac:graphicFrameMk id="8" creationId="{B83B1FB5-2EA2-4000-9ACC-71A52B6FD6E9}"/>
          </ac:graphicFrameMkLst>
        </pc:graphicFrameChg>
      </pc:sldChg>
    </pc:docChg>
  </pc:docChgLst>
  <pc:docChgLst>
    <pc:chgData name="direktorat pjj" userId="4b831fbc-79b3-467d-ab44-edb61267db77" providerId="ADAL" clId="{EE122496-1C8E-48F6-8E92-2803CC08B8BA}"/>
    <pc:docChg chg="undo custSel addSld modSld modMainMaster modSection">
      <pc:chgData name="direktorat pjj" userId="4b831fbc-79b3-467d-ab44-edb61267db77" providerId="ADAL" clId="{EE122496-1C8E-48F6-8E92-2803CC08B8BA}" dt="2022-06-09T03:39:50.238" v="274"/>
      <pc:docMkLst>
        <pc:docMk/>
      </pc:docMkLst>
      <pc:sldChg chg="modSp mod">
        <pc:chgData name="direktorat pjj" userId="4b831fbc-79b3-467d-ab44-edb61267db77" providerId="ADAL" clId="{EE122496-1C8E-48F6-8E92-2803CC08B8BA}" dt="2022-06-09T03:06:40.710" v="11" actId="20577"/>
        <pc:sldMkLst>
          <pc:docMk/>
          <pc:sldMk cId="2378333584" sldId="256"/>
        </pc:sldMkLst>
        <pc:spChg chg="mod">
          <ac:chgData name="direktorat pjj" userId="4b831fbc-79b3-467d-ab44-edb61267db77" providerId="ADAL" clId="{EE122496-1C8E-48F6-8E92-2803CC08B8BA}" dt="2022-06-09T03:06:40.710" v="11" actId="20577"/>
          <ac:spMkLst>
            <pc:docMk/>
            <pc:sldMk cId="2378333584" sldId="256"/>
            <ac:spMk id="5" creationId="{00000000-0000-0000-0000-000000000000}"/>
          </ac:spMkLst>
        </pc:spChg>
      </pc:sldChg>
      <pc:sldChg chg="addSp delSp modSp mod delAnim">
        <pc:chgData name="direktorat pjj" userId="4b831fbc-79b3-467d-ab44-edb61267db77" providerId="ADAL" clId="{EE122496-1C8E-48F6-8E92-2803CC08B8BA}" dt="2022-06-09T03:31:19.959" v="260" actId="478"/>
        <pc:sldMkLst>
          <pc:docMk/>
          <pc:sldMk cId="1305485726" sldId="257"/>
        </pc:sldMkLst>
        <pc:spChg chg="add del mod">
          <ac:chgData name="direktorat pjj" userId="4b831fbc-79b3-467d-ab44-edb61267db77" providerId="ADAL" clId="{EE122496-1C8E-48F6-8E92-2803CC08B8BA}" dt="2022-06-09T03:31:19.959" v="260" actId="478"/>
          <ac:spMkLst>
            <pc:docMk/>
            <pc:sldMk cId="1305485726" sldId="257"/>
            <ac:spMk id="11" creationId="{1F67976A-6417-8C01-CD59-74E192F9C890}"/>
          </ac:spMkLst>
        </pc:spChg>
        <pc:spChg chg="del mod">
          <ac:chgData name="direktorat pjj" userId="4b831fbc-79b3-467d-ab44-edb61267db77" providerId="ADAL" clId="{EE122496-1C8E-48F6-8E92-2803CC08B8BA}" dt="2022-06-09T03:31:16.804" v="259" actId="478"/>
          <ac:spMkLst>
            <pc:docMk/>
            <pc:sldMk cId="1305485726" sldId="257"/>
            <ac:spMk id="17" creationId="{00000000-0000-0000-0000-000000000000}"/>
          </ac:spMkLst>
        </pc:spChg>
      </pc:sldChg>
      <pc:sldChg chg="addSp delSp modSp mod setBg modClrScheme chgLayout">
        <pc:chgData name="direktorat pjj" userId="4b831fbc-79b3-467d-ab44-edb61267db77" providerId="ADAL" clId="{EE122496-1C8E-48F6-8E92-2803CC08B8BA}" dt="2022-06-09T03:29:59.123" v="247" actId="1076"/>
        <pc:sldMkLst>
          <pc:docMk/>
          <pc:sldMk cId="1929842895" sldId="260"/>
        </pc:sldMkLst>
        <pc:spChg chg="del mod ord">
          <ac:chgData name="direktorat pjj" userId="4b831fbc-79b3-467d-ab44-edb61267db77" providerId="ADAL" clId="{EE122496-1C8E-48F6-8E92-2803CC08B8BA}" dt="2022-06-09T03:17:26.603" v="54" actId="700"/>
          <ac:spMkLst>
            <pc:docMk/>
            <pc:sldMk cId="1929842895" sldId="260"/>
            <ac:spMk id="2" creationId="{00000000-0000-0000-0000-000000000000}"/>
          </ac:spMkLst>
        </pc:spChg>
        <pc:spChg chg="add del mod ord">
          <ac:chgData name="direktorat pjj" userId="4b831fbc-79b3-467d-ab44-edb61267db77" providerId="ADAL" clId="{EE122496-1C8E-48F6-8E92-2803CC08B8BA}" dt="2022-06-09T03:18:04.966" v="64" actId="26606"/>
          <ac:spMkLst>
            <pc:docMk/>
            <pc:sldMk cId="1929842895" sldId="260"/>
            <ac:spMk id="3" creationId="{57222509-C775-3AA2-EBC8-4761B6D6E684}"/>
          </ac:spMkLst>
        </pc:spChg>
        <pc:spChg chg="mod ord">
          <ac:chgData name="direktorat pjj" userId="4b831fbc-79b3-467d-ab44-edb61267db77" providerId="ADAL" clId="{EE122496-1C8E-48F6-8E92-2803CC08B8BA}" dt="2022-06-09T03:18:04.966" v="64" actId="26606"/>
          <ac:spMkLst>
            <pc:docMk/>
            <pc:sldMk cId="1929842895" sldId="260"/>
            <ac:spMk id="4" creationId="{00000000-0000-0000-0000-000000000000}"/>
          </ac:spMkLst>
        </pc:spChg>
        <pc:spChg chg="mod ord">
          <ac:chgData name="direktorat pjj" userId="4b831fbc-79b3-467d-ab44-edb61267db77" providerId="ADAL" clId="{EE122496-1C8E-48F6-8E92-2803CC08B8BA}" dt="2022-06-09T03:18:04.966" v="64" actId="26606"/>
          <ac:spMkLst>
            <pc:docMk/>
            <pc:sldMk cId="1929842895" sldId="260"/>
            <ac:spMk id="5" creationId="{00000000-0000-0000-0000-000000000000}"/>
          </ac:spMkLst>
        </pc:spChg>
        <pc:spChg chg="mod ord">
          <ac:chgData name="direktorat pjj" userId="4b831fbc-79b3-467d-ab44-edb61267db77" providerId="ADAL" clId="{EE122496-1C8E-48F6-8E92-2803CC08B8BA}" dt="2022-06-09T03:18:04.966" v="64" actId="26606"/>
          <ac:spMkLst>
            <pc:docMk/>
            <pc:sldMk cId="1929842895" sldId="260"/>
            <ac:spMk id="6" creationId="{00000000-0000-0000-0000-000000000000}"/>
          </ac:spMkLst>
        </pc:spChg>
        <pc:spChg chg="add mod">
          <ac:chgData name="direktorat pjj" userId="4b831fbc-79b3-467d-ab44-edb61267db77" providerId="ADAL" clId="{EE122496-1C8E-48F6-8E92-2803CC08B8BA}" dt="2022-06-09T03:29:59.123" v="247" actId="1076"/>
          <ac:spMkLst>
            <pc:docMk/>
            <pc:sldMk cId="1929842895" sldId="260"/>
            <ac:spMk id="8" creationId="{73933CAF-6438-9C97-A497-DCF7A579D30F}"/>
          </ac:spMkLst>
        </pc:spChg>
        <pc:spChg chg="add del">
          <ac:chgData name="direktorat pjj" userId="4b831fbc-79b3-467d-ab44-edb61267db77" providerId="ADAL" clId="{EE122496-1C8E-48F6-8E92-2803CC08B8BA}" dt="2022-06-09T03:18:04.966" v="64" actId="26606"/>
          <ac:spMkLst>
            <pc:docMk/>
            <pc:sldMk cId="1929842895" sldId="260"/>
            <ac:spMk id="9" creationId="{57222509-C775-3AA2-EBC8-4761B6D6E684}"/>
          </ac:spMkLst>
        </pc:spChg>
        <pc:spChg chg="add del">
          <ac:chgData name="direktorat pjj" userId="4b831fbc-79b3-467d-ab44-edb61267db77" providerId="ADAL" clId="{EE122496-1C8E-48F6-8E92-2803CC08B8BA}" dt="2022-06-09T03:18:04.966" v="64" actId="26606"/>
          <ac:spMkLst>
            <pc:docMk/>
            <pc:sldMk cId="1929842895" sldId="260"/>
            <ac:spMk id="14" creationId="{F13C74B1-5B17-4795-BED0-7140497B445A}"/>
          </ac:spMkLst>
        </pc:spChg>
        <pc:spChg chg="add del">
          <ac:chgData name="direktorat pjj" userId="4b831fbc-79b3-467d-ab44-edb61267db77" providerId="ADAL" clId="{EE122496-1C8E-48F6-8E92-2803CC08B8BA}" dt="2022-06-09T03:18:04.966" v="64" actId="26606"/>
          <ac:spMkLst>
            <pc:docMk/>
            <pc:sldMk cId="1929842895" sldId="260"/>
            <ac:spMk id="16" creationId="{D4974D33-8DC5-464E-8C6D-BE58F0669C17}"/>
          </ac:spMkLst>
        </pc:spChg>
        <pc:picChg chg="add del">
          <ac:chgData name="direktorat pjj" userId="4b831fbc-79b3-467d-ab44-edb61267db77" providerId="ADAL" clId="{EE122496-1C8E-48F6-8E92-2803CC08B8BA}" dt="2022-06-09T03:18:04.966" v="64" actId="26606"/>
          <ac:picMkLst>
            <pc:docMk/>
            <pc:sldMk cId="1929842895" sldId="260"/>
            <ac:picMk id="7" creationId="{00000000-0000-0000-0000-000000000000}"/>
          </ac:picMkLst>
        </pc:picChg>
      </pc:sldChg>
      <pc:sldChg chg="addSp delSp modSp mod">
        <pc:chgData name="direktorat pjj" userId="4b831fbc-79b3-467d-ab44-edb61267db77" providerId="ADAL" clId="{EE122496-1C8E-48F6-8E92-2803CC08B8BA}" dt="2022-06-09T03:30:19.221" v="253" actId="1076"/>
        <pc:sldMkLst>
          <pc:docMk/>
          <pc:sldMk cId="2824590038" sldId="262"/>
        </pc:sldMkLst>
        <pc:spChg chg="del">
          <ac:chgData name="direktorat pjj" userId="4b831fbc-79b3-467d-ab44-edb61267db77" providerId="ADAL" clId="{EE122496-1C8E-48F6-8E92-2803CC08B8BA}" dt="2022-06-09T03:30:05.246" v="249" actId="478"/>
          <ac:spMkLst>
            <pc:docMk/>
            <pc:sldMk cId="2824590038" sldId="262"/>
            <ac:spMk id="3" creationId="{00000000-0000-0000-0000-000000000000}"/>
          </ac:spMkLst>
        </pc:spChg>
        <pc:spChg chg="add mod">
          <ac:chgData name="direktorat pjj" userId="4b831fbc-79b3-467d-ab44-edb61267db77" providerId="ADAL" clId="{EE122496-1C8E-48F6-8E92-2803CC08B8BA}" dt="2022-06-09T03:30:19.221" v="253" actId="1076"/>
          <ac:spMkLst>
            <pc:docMk/>
            <pc:sldMk cId="2824590038" sldId="262"/>
            <ac:spMk id="9" creationId="{B9726A35-05B4-61EE-B4A6-740A1F93C1CD}"/>
          </ac:spMkLst>
        </pc:spChg>
        <pc:picChg chg="mod">
          <ac:chgData name="direktorat pjj" userId="4b831fbc-79b3-467d-ab44-edb61267db77" providerId="ADAL" clId="{EE122496-1C8E-48F6-8E92-2803CC08B8BA}" dt="2022-06-09T03:30:15.667" v="252" actId="1076"/>
          <ac:picMkLst>
            <pc:docMk/>
            <pc:sldMk cId="2824590038" sldId="262"/>
            <ac:picMk id="7" creationId="{00000000-0000-0000-0000-000000000000}"/>
          </ac:picMkLst>
        </pc:picChg>
        <pc:picChg chg="mod">
          <ac:chgData name="direktorat pjj" userId="4b831fbc-79b3-467d-ab44-edb61267db77" providerId="ADAL" clId="{EE122496-1C8E-48F6-8E92-2803CC08B8BA}" dt="2022-06-09T03:30:12.938" v="251" actId="1076"/>
          <ac:picMkLst>
            <pc:docMk/>
            <pc:sldMk cId="2824590038" sldId="262"/>
            <ac:picMk id="8" creationId="{00000000-0000-0000-0000-000000000000}"/>
          </ac:picMkLst>
        </pc:picChg>
      </pc:sldChg>
      <pc:sldChg chg="addSp modSp mod">
        <pc:chgData name="direktorat pjj" userId="4b831fbc-79b3-467d-ab44-edb61267db77" providerId="ADAL" clId="{EE122496-1C8E-48F6-8E92-2803CC08B8BA}" dt="2022-06-09T03:30:23.063" v="255" actId="1076"/>
        <pc:sldMkLst>
          <pc:docMk/>
          <pc:sldMk cId="2839327790" sldId="263"/>
        </pc:sldMkLst>
        <pc:spChg chg="add mod">
          <ac:chgData name="direktorat pjj" userId="4b831fbc-79b3-467d-ab44-edb61267db77" providerId="ADAL" clId="{EE122496-1C8E-48F6-8E92-2803CC08B8BA}" dt="2022-06-09T03:30:20.706" v="254"/>
          <ac:spMkLst>
            <pc:docMk/>
            <pc:sldMk cId="2839327790" sldId="263"/>
            <ac:spMk id="7" creationId="{5C1C9614-524C-9CD4-A4D1-3FB1C7E34CF0}"/>
          </ac:spMkLst>
        </pc:spChg>
        <pc:picChg chg="mod">
          <ac:chgData name="direktorat pjj" userId="4b831fbc-79b3-467d-ab44-edb61267db77" providerId="ADAL" clId="{EE122496-1C8E-48F6-8E92-2803CC08B8BA}" dt="2022-06-09T03:30:23.063" v="255" actId="1076"/>
          <ac:picMkLst>
            <pc:docMk/>
            <pc:sldMk cId="2839327790" sldId="263"/>
            <ac:picMk id="8" creationId="{00000000-0000-0000-0000-000000000000}"/>
          </ac:picMkLst>
        </pc:picChg>
      </pc:sldChg>
      <pc:sldChg chg="addSp modSp mod">
        <pc:chgData name="direktorat pjj" userId="4b831fbc-79b3-467d-ab44-edb61267db77" providerId="ADAL" clId="{EE122496-1C8E-48F6-8E92-2803CC08B8BA}" dt="2022-06-09T03:30:27.575" v="257"/>
        <pc:sldMkLst>
          <pc:docMk/>
          <pc:sldMk cId="613013416" sldId="265"/>
        </pc:sldMkLst>
        <pc:spChg chg="add mod">
          <ac:chgData name="direktorat pjj" userId="4b831fbc-79b3-467d-ab44-edb61267db77" providerId="ADAL" clId="{EE122496-1C8E-48F6-8E92-2803CC08B8BA}" dt="2022-06-09T03:30:27.575" v="257"/>
          <ac:spMkLst>
            <pc:docMk/>
            <pc:sldMk cId="613013416" sldId="265"/>
            <ac:spMk id="7" creationId="{32DAC6C5-6A2F-AA5E-51A6-AFC46A41CFF2}"/>
          </ac:spMkLst>
        </pc:spChg>
        <pc:picChg chg="mod">
          <ac:chgData name="direktorat pjj" userId="4b831fbc-79b3-467d-ab44-edb61267db77" providerId="ADAL" clId="{EE122496-1C8E-48F6-8E92-2803CC08B8BA}" dt="2022-06-09T03:30:26.811" v="256" actId="1076"/>
          <ac:picMkLst>
            <pc:docMk/>
            <pc:sldMk cId="613013416" sldId="265"/>
            <ac:picMk id="8" creationId="{00000000-0000-0000-0000-000000000000}"/>
          </ac:picMkLst>
        </pc:picChg>
      </pc:sldChg>
      <pc:sldChg chg="modAnim">
        <pc:chgData name="direktorat pjj" userId="4b831fbc-79b3-467d-ab44-edb61267db77" providerId="ADAL" clId="{EE122496-1C8E-48F6-8E92-2803CC08B8BA}" dt="2022-06-09T03:36:07.887" v="264"/>
        <pc:sldMkLst>
          <pc:docMk/>
          <pc:sldMk cId="2004995037" sldId="268"/>
        </pc:sldMkLst>
      </pc:sldChg>
      <pc:sldChg chg="modAnim">
        <pc:chgData name="direktorat pjj" userId="4b831fbc-79b3-467d-ab44-edb61267db77" providerId="ADAL" clId="{EE122496-1C8E-48F6-8E92-2803CC08B8BA}" dt="2022-06-09T03:37:05.331" v="265"/>
        <pc:sldMkLst>
          <pc:docMk/>
          <pc:sldMk cId="678956634" sldId="269"/>
        </pc:sldMkLst>
      </pc:sldChg>
      <pc:sldChg chg="addSp modSp mod modAnim">
        <pc:chgData name="direktorat pjj" userId="4b831fbc-79b3-467d-ab44-edb61267db77" providerId="ADAL" clId="{EE122496-1C8E-48F6-8E92-2803CC08B8BA}" dt="2022-06-09T03:13:39.081" v="51" actId="404"/>
        <pc:sldMkLst>
          <pc:docMk/>
          <pc:sldMk cId="2625345579" sldId="274"/>
        </pc:sldMkLst>
        <pc:spChg chg="mod">
          <ac:chgData name="direktorat pjj" userId="4b831fbc-79b3-467d-ab44-edb61267db77" providerId="ADAL" clId="{EE122496-1C8E-48F6-8E92-2803CC08B8BA}" dt="2022-06-09T03:13:39.081" v="51" actId="404"/>
          <ac:spMkLst>
            <pc:docMk/>
            <pc:sldMk cId="2625345579" sldId="274"/>
            <ac:spMk id="19" creationId="{00000000-0000-0000-0000-000000000000}"/>
          </ac:spMkLst>
        </pc:spChg>
        <pc:spChg chg="mod">
          <ac:chgData name="direktorat pjj" userId="4b831fbc-79b3-467d-ab44-edb61267db77" providerId="ADAL" clId="{EE122496-1C8E-48F6-8E92-2803CC08B8BA}" dt="2022-06-09T03:13:32.783" v="50" actId="404"/>
          <ac:spMkLst>
            <pc:docMk/>
            <pc:sldMk cId="2625345579" sldId="274"/>
            <ac:spMk id="21" creationId="{00000000-0000-0000-0000-000000000000}"/>
          </ac:spMkLst>
        </pc:spChg>
        <pc:spChg chg="mod">
          <ac:chgData name="direktorat pjj" userId="4b831fbc-79b3-467d-ab44-edb61267db77" providerId="ADAL" clId="{EE122496-1C8E-48F6-8E92-2803CC08B8BA}" dt="2022-06-09T03:09:44.343" v="29" actId="164"/>
          <ac:spMkLst>
            <pc:docMk/>
            <pc:sldMk cId="2625345579" sldId="274"/>
            <ac:spMk id="26" creationId="{00000000-0000-0000-0000-000000000000}"/>
          </ac:spMkLst>
        </pc:spChg>
        <pc:grpChg chg="add mod">
          <ac:chgData name="direktorat pjj" userId="4b831fbc-79b3-467d-ab44-edb61267db77" providerId="ADAL" clId="{EE122496-1C8E-48F6-8E92-2803CC08B8BA}" dt="2022-06-09T03:09:42.144" v="28" actId="164"/>
          <ac:grpSpMkLst>
            <pc:docMk/>
            <pc:sldMk cId="2625345579" sldId="274"/>
            <ac:grpSpMk id="3" creationId="{A3C82F64-1DD0-CFAA-F899-87611AFFBDF6}"/>
          </ac:grpSpMkLst>
        </pc:grpChg>
        <pc:grpChg chg="add mod">
          <ac:chgData name="direktorat pjj" userId="4b831fbc-79b3-467d-ab44-edb61267db77" providerId="ADAL" clId="{EE122496-1C8E-48F6-8E92-2803CC08B8BA}" dt="2022-06-09T03:09:44.343" v="29" actId="164"/>
          <ac:grpSpMkLst>
            <pc:docMk/>
            <pc:sldMk cId="2625345579" sldId="274"/>
            <ac:grpSpMk id="7" creationId="{DD684D81-DBCF-CD65-332C-DF5424C801BA}"/>
          </ac:grpSpMkLst>
        </pc:grpChg>
        <pc:cxnChg chg="mod">
          <ac:chgData name="direktorat pjj" userId="4b831fbc-79b3-467d-ab44-edb61267db77" providerId="ADAL" clId="{EE122496-1C8E-48F6-8E92-2803CC08B8BA}" dt="2022-06-09T03:09:44.343" v="29" actId="164"/>
          <ac:cxnSpMkLst>
            <pc:docMk/>
            <pc:sldMk cId="2625345579" sldId="274"/>
            <ac:cxnSpMk id="23" creationId="{00000000-0000-0000-0000-000000000000}"/>
          </ac:cxnSpMkLst>
        </pc:cxnChg>
        <pc:cxnChg chg="mod">
          <ac:chgData name="direktorat pjj" userId="4b831fbc-79b3-467d-ab44-edb61267db77" providerId="ADAL" clId="{EE122496-1C8E-48F6-8E92-2803CC08B8BA}" dt="2022-06-09T03:09:44.343" v="29" actId="164"/>
          <ac:cxnSpMkLst>
            <pc:docMk/>
            <pc:sldMk cId="2625345579" sldId="274"/>
            <ac:cxnSpMk id="24" creationId="{00000000-0000-0000-0000-000000000000}"/>
          </ac:cxnSpMkLst>
        </pc:cxnChg>
      </pc:sldChg>
      <pc:sldChg chg="addSp delSp modSp addCm">
        <pc:chgData name="direktorat pjj" userId="4b831fbc-79b3-467d-ab44-edb61267db77" providerId="ADAL" clId="{EE122496-1C8E-48F6-8E92-2803CC08B8BA}" dt="2022-06-09T03:23:19.529" v="128"/>
        <pc:sldMkLst>
          <pc:docMk/>
          <pc:sldMk cId="1256751189" sldId="275"/>
        </pc:sldMkLst>
        <pc:spChg chg="add del mod">
          <ac:chgData name="direktorat pjj" userId="4b831fbc-79b3-467d-ab44-edb61267db77" providerId="ADAL" clId="{EE122496-1C8E-48F6-8E92-2803CC08B8BA}" dt="2022-06-09T03:23:19.529" v="128"/>
          <ac:spMkLst>
            <pc:docMk/>
            <pc:sldMk cId="1256751189" sldId="275"/>
            <ac:spMk id="17" creationId="{AC58BA3A-D73A-0F18-A12C-826B87A2EF2B}"/>
          </ac:spMkLst>
        </pc:spChg>
        <pc:spChg chg="add del mod">
          <ac:chgData name="direktorat pjj" userId="4b831fbc-79b3-467d-ab44-edb61267db77" providerId="ADAL" clId="{EE122496-1C8E-48F6-8E92-2803CC08B8BA}" dt="2022-06-09T03:23:19.529" v="128"/>
          <ac:spMkLst>
            <pc:docMk/>
            <pc:sldMk cId="1256751189" sldId="275"/>
            <ac:spMk id="21" creationId="{E57CEB9F-B48E-D390-675F-CA938FD77FCA}"/>
          </ac:spMkLst>
        </pc:spChg>
        <pc:spChg chg="add del mod">
          <ac:chgData name="direktorat pjj" userId="4b831fbc-79b3-467d-ab44-edb61267db77" providerId="ADAL" clId="{EE122496-1C8E-48F6-8E92-2803CC08B8BA}" dt="2022-06-09T03:23:19.529" v="128"/>
          <ac:spMkLst>
            <pc:docMk/>
            <pc:sldMk cId="1256751189" sldId="275"/>
            <ac:spMk id="22" creationId="{67096271-7CC4-68D9-C65A-241B4F22C07A}"/>
          </ac:spMkLst>
        </pc:spChg>
        <pc:cxnChg chg="add del mod">
          <ac:chgData name="direktorat pjj" userId="4b831fbc-79b3-467d-ab44-edb61267db77" providerId="ADAL" clId="{EE122496-1C8E-48F6-8E92-2803CC08B8BA}" dt="2022-06-09T03:23:19.529" v="128"/>
          <ac:cxnSpMkLst>
            <pc:docMk/>
            <pc:sldMk cId="1256751189" sldId="275"/>
            <ac:cxnSpMk id="23" creationId="{C2BB1761-77A2-11FE-0B99-A665B58CFDBD}"/>
          </ac:cxnSpMkLst>
        </pc:cxnChg>
        <pc:cxnChg chg="add del mod">
          <ac:chgData name="direktorat pjj" userId="4b831fbc-79b3-467d-ab44-edb61267db77" providerId="ADAL" clId="{EE122496-1C8E-48F6-8E92-2803CC08B8BA}" dt="2022-06-09T03:23:19.529" v="128"/>
          <ac:cxnSpMkLst>
            <pc:docMk/>
            <pc:sldMk cId="1256751189" sldId="275"/>
            <ac:cxnSpMk id="24" creationId="{9DE7863E-A739-A337-1371-BF079F90A9FF}"/>
          </ac:cxnSpMkLst>
        </pc:cxnChg>
      </pc:sldChg>
      <pc:sldChg chg="modSp mod">
        <pc:chgData name="direktorat pjj" userId="4b831fbc-79b3-467d-ab44-edb61267db77" providerId="ADAL" clId="{EE122496-1C8E-48F6-8E92-2803CC08B8BA}" dt="2022-06-09T03:29:13.462" v="243" actId="2085"/>
        <pc:sldMkLst>
          <pc:docMk/>
          <pc:sldMk cId="1025900146" sldId="276"/>
        </pc:sldMkLst>
        <pc:spChg chg="mod">
          <ac:chgData name="direktorat pjj" userId="4b831fbc-79b3-467d-ab44-edb61267db77" providerId="ADAL" clId="{EE122496-1C8E-48F6-8E92-2803CC08B8BA}" dt="2022-06-09T03:29:13.462" v="243" actId="2085"/>
          <ac:spMkLst>
            <pc:docMk/>
            <pc:sldMk cId="1025900146" sldId="276"/>
            <ac:spMk id="35" creationId="{00000000-0000-0000-0000-000000000000}"/>
          </ac:spMkLst>
        </pc:spChg>
      </pc:sldChg>
      <pc:sldChg chg="addCm">
        <pc:chgData name="direktorat pjj" userId="4b831fbc-79b3-467d-ab44-edb61267db77" providerId="ADAL" clId="{EE122496-1C8E-48F6-8E92-2803CC08B8BA}" dt="2022-06-09T03:35:17.714" v="263"/>
        <pc:sldMkLst>
          <pc:docMk/>
          <pc:sldMk cId="1322333753" sldId="278"/>
        </pc:sldMkLst>
      </pc:sldChg>
      <pc:sldChg chg="modSp modAnim addCm">
        <pc:chgData name="direktorat pjj" userId="4b831fbc-79b3-467d-ab44-edb61267db77" providerId="ADAL" clId="{EE122496-1C8E-48F6-8E92-2803CC08B8BA}" dt="2022-06-09T03:39:50.238" v="274"/>
        <pc:sldMkLst>
          <pc:docMk/>
          <pc:sldMk cId="913109053" sldId="279"/>
        </pc:sldMkLst>
        <pc:spChg chg="mod">
          <ac:chgData name="direktorat pjj" userId="4b831fbc-79b3-467d-ab44-edb61267db77" providerId="ADAL" clId="{EE122496-1C8E-48F6-8E92-2803CC08B8BA}" dt="2022-06-09T03:38:32.562" v="273" actId="20577"/>
          <ac:spMkLst>
            <pc:docMk/>
            <pc:sldMk cId="913109053" sldId="279"/>
            <ac:spMk id="6" creationId="{00000000-0000-0000-0000-000000000000}"/>
          </ac:spMkLst>
        </pc:spChg>
      </pc:sldChg>
      <pc:sldChg chg="addSp delSp modSp add mod modAnim">
        <pc:chgData name="direktorat pjj" userId="4b831fbc-79b3-467d-ab44-edb61267db77" providerId="ADAL" clId="{EE122496-1C8E-48F6-8E92-2803CC08B8BA}" dt="2022-06-09T03:26:53.581" v="242"/>
        <pc:sldMkLst>
          <pc:docMk/>
          <pc:sldMk cId="2588399735" sldId="280"/>
        </pc:sldMkLst>
        <pc:spChg chg="mod">
          <ac:chgData name="direktorat pjj" userId="4b831fbc-79b3-467d-ab44-edb61267db77" providerId="ADAL" clId="{EE122496-1C8E-48F6-8E92-2803CC08B8BA}" dt="2022-06-09T03:25:44.772" v="185" actId="1035"/>
          <ac:spMkLst>
            <pc:docMk/>
            <pc:sldMk cId="2588399735" sldId="280"/>
            <ac:spMk id="7" creationId="{00000000-0000-0000-0000-000000000000}"/>
          </ac:spMkLst>
        </pc:spChg>
        <pc:spChg chg="del">
          <ac:chgData name="direktorat pjj" userId="4b831fbc-79b3-467d-ab44-edb61267db77" providerId="ADAL" clId="{EE122496-1C8E-48F6-8E92-2803CC08B8BA}" dt="2022-06-09T03:23:49.844" v="138" actId="478"/>
          <ac:spMkLst>
            <pc:docMk/>
            <pc:sldMk cId="2588399735" sldId="280"/>
            <ac:spMk id="8" creationId="{00000000-0000-0000-0000-000000000000}"/>
          </ac:spMkLst>
        </pc:spChg>
        <pc:spChg chg="add del mod topLvl">
          <ac:chgData name="direktorat pjj" userId="4b831fbc-79b3-467d-ab44-edb61267db77" providerId="ADAL" clId="{EE122496-1C8E-48F6-8E92-2803CC08B8BA}" dt="2022-06-09T03:26:19.820" v="237" actId="164"/>
          <ac:spMkLst>
            <pc:docMk/>
            <pc:sldMk cId="2588399735" sldId="280"/>
            <ac:spMk id="9" creationId="{00000000-0000-0000-0000-000000000000}"/>
          </ac:spMkLst>
        </pc:spChg>
        <pc:spChg chg="mod topLvl">
          <ac:chgData name="direktorat pjj" userId="4b831fbc-79b3-467d-ab44-edb61267db77" providerId="ADAL" clId="{EE122496-1C8E-48F6-8E92-2803CC08B8BA}" dt="2022-06-09T03:26:19.820" v="237" actId="164"/>
          <ac:spMkLst>
            <pc:docMk/>
            <pc:sldMk cId="2588399735" sldId="280"/>
            <ac:spMk id="10" creationId="{00000000-0000-0000-0000-000000000000}"/>
          </ac:spMkLst>
        </pc:spChg>
        <pc:spChg chg="mod">
          <ac:chgData name="direktorat pjj" userId="4b831fbc-79b3-467d-ab44-edb61267db77" providerId="ADAL" clId="{EE122496-1C8E-48F6-8E92-2803CC08B8BA}" dt="2022-06-09T03:25:44.772" v="185" actId="1035"/>
          <ac:spMkLst>
            <pc:docMk/>
            <pc:sldMk cId="2588399735" sldId="280"/>
            <ac:spMk id="16" creationId="{00000000-0000-0000-0000-000000000000}"/>
          </ac:spMkLst>
        </pc:spChg>
        <pc:spChg chg="add mod">
          <ac:chgData name="direktorat pjj" userId="4b831fbc-79b3-467d-ab44-edb61267db77" providerId="ADAL" clId="{EE122496-1C8E-48F6-8E92-2803CC08B8BA}" dt="2022-06-09T03:23:30.221" v="131" actId="164"/>
          <ac:spMkLst>
            <pc:docMk/>
            <pc:sldMk cId="2588399735" sldId="280"/>
            <ac:spMk id="17" creationId="{17F6986A-D7CE-2DFE-378E-E136BFC043EF}"/>
          </ac:spMkLst>
        </pc:spChg>
        <pc:spChg chg="add del mod">
          <ac:chgData name="direktorat pjj" userId="4b831fbc-79b3-467d-ab44-edb61267db77" providerId="ADAL" clId="{EE122496-1C8E-48F6-8E92-2803CC08B8BA}" dt="2022-06-09T03:26:19.820" v="237" actId="164"/>
          <ac:spMkLst>
            <pc:docMk/>
            <pc:sldMk cId="2588399735" sldId="280"/>
            <ac:spMk id="20" creationId="{00000000-0000-0000-0000-000000000000}"/>
          </ac:spMkLst>
        </pc:spChg>
        <pc:spChg chg="add mod">
          <ac:chgData name="direktorat pjj" userId="4b831fbc-79b3-467d-ab44-edb61267db77" providerId="ADAL" clId="{EE122496-1C8E-48F6-8E92-2803CC08B8BA}" dt="2022-06-09T03:24:29.828" v="149" actId="1076"/>
          <ac:spMkLst>
            <pc:docMk/>
            <pc:sldMk cId="2588399735" sldId="280"/>
            <ac:spMk id="21" creationId="{B9062534-C100-7A7A-BAD8-5D857F9C9CA2}"/>
          </ac:spMkLst>
        </pc:spChg>
        <pc:spChg chg="add mod">
          <ac:chgData name="direktorat pjj" userId="4b831fbc-79b3-467d-ab44-edb61267db77" providerId="ADAL" clId="{EE122496-1C8E-48F6-8E92-2803CC08B8BA}" dt="2022-06-09T03:24:33.989" v="150" actId="1076"/>
          <ac:spMkLst>
            <pc:docMk/>
            <pc:sldMk cId="2588399735" sldId="280"/>
            <ac:spMk id="22" creationId="{761FF04C-4D25-AD28-A172-956385C8FB09}"/>
          </ac:spMkLst>
        </pc:spChg>
        <pc:grpChg chg="add mod">
          <ac:chgData name="direktorat pjj" userId="4b831fbc-79b3-467d-ab44-edb61267db77" providerId="ADAL" clId="{EE122496-1C8E-48F6-8E92-2803CC08B8BA}" dt="2022-06-09T03:25:03.395" v="157" actId="1076"/>
          <ac:grpSpMkLst>
            <pc:docMk/>
            <pc:sldMk cId="2588399735" sldId="280"/>
            <ac:grpSpMk id="3" creationId="{63426CC2-DB7B-D4D9-3EB4-CF686B7926F1}"/>
          </ac:grpSpMkLst>
        </pc:grpChg>
        <pc:grpChg chg="del">
          <ac:chgData name="direktorat pjj" userId="4b831fbc-79b3-467d-ab44-edb61267db77" providerId="ADAL" clId="{EE122496-1C8E-48F6-8E92-2803CC08B8BA}" dt="2022-06-09T03:23:55.952" v="140" actId="165"/>
          <ac:grpSpMkLst>
            <pc:docMk/>
            <pc:sldMk cId="2588399735" sldId="280"/>
            <ac:grpSpMk id="18" creationId="{00000000-0000-0000-0000-000000000000}"/>
          </ac:grpSpMkLst>
        </pc:grpChg>
        <pc:grpChg chg="del mod topLvl">
          <ac:chgData name="direktorat pjj" userId="4b831fbc-79b3-467d-ab44-edb61267db77" providerId="ADAL" clId="{EE122496-1C8E-48F6-8E92-2803CC08B8BA}" dt="2022-06-09T03:25:23.468" v="160" actId="165"/>
          <ac:grpSpMkLst>
            <pc:docMk/>
            <pc:sldMk cId="2588399735" sldId="280"/>
            <ac:grpSpMk id="19" creationId="{00000000-0000-0000-0000-000000000000}"/>
          </ac:grpSpMkLst>
        </pc:grpChg>
        <pc:grpChg chg="add del mod">
          <ac:chgData name="direktorat pjj" userId="4b831fbc-79b3-467d-ab44-edb61267db77" providerId="ADAL" clId="{EE122496-1C8E-48F6-8E92-2803CC08B8BA}" dt="2022-06-09T03:25:13.403" v="159" actId="165"/>
          <ac:grpSpMkLst>
            <pc:docMk/>
            <pc:sldMk cId="2588399735" sldId="280"/>
            <ac:grpSpMk id="27" creationId="{AE491600-87B5-C016-775A-26D47EC96639}"/>
          </ac:grpSpMkLst>
        </pc:grpChg>
        <pc:grpChg chg="add mod">
          <ac:chgData name="direktorat pjj" userId="4b831fbc-79b3-467d-ab44-edb61267db77" providerId="ADAL" clId="{EE122496-1C8E-48F6-8E92-2803CC08B8BA}" dt="2022-06-09T03:26:19.820" v="237" actId="164"/>
          <ac:grpSpMkLst>
            <pc:docMk/>
            <pc:sldMk cId="2588399735" sldId="280"/>
            <ac:grpSpMk id="30" creationId="{5375D215-C509-AE5D-A7F8-470FF28FCA72}"/>
          </ac:grpSpMkLst>
        </pc:grpChg>
        <pc:cxnChg chg="del">
          <ac:chgData name="direktorat pjj" userId="4b831fbc-79b3-467d-ab44-edb61267db77" providerId="ADAL" clId="{EE122496-1C8E-48F6-8E92-2803CC08B8BA}" dt="2022-06-09T03:23:51.556" v="139" actId="478"/>
          <ac:cxnSpMkLst>
            <pc:docMk/>
            <pc:sldMk cId="2588399735" sldId="280"/>
            <ac:cxnSpMk id="11" creationId="{00000000-0000-0000-0000-000000000000}"/>
          </ac:cxnSpMkLst>
        </pc:cxnChg>
        <pc:cxnChg chg="add del mod topLvl">
          <ac:chgData name="direktorat pjj" userId="4b831fbc-79b3-467d-ab44-edb61267db77" providerId="ADAL" clId="{EE122496-1C8E-48F6-8E92-2803CC08B8BA}" dt="2022-06-09T03:26:19.820" v="237" actId="164"/>
          <ac:cxnSpMkLst>
            <pc:docMk/>
            <pc:sldMk cId="2588399735" sldId="280"/>
            <ac:cxnSpMk id="12" creationId="{00000000-0000-0000-0000-000000000000}"/>
          </ac:cxnSpMkLst>
        </pc:cxnChg>
        <pc:cxnChg chg="mod topLvl">
          <ac:chgData name="direktorat pjj" userId="4b831fbc-79b3-467d-ab44-edb61267db77" providerId="ADAL" clId="{EE122496-1C8E-48F6-8E92-2803CC08B8BA}" dt="2022-06-09T03:26:19.820" v="237" actId="164"/>
          <ac:cxnSpMkLst>
            <pc:docMk/>
            <pc:sldMk cId="2588399735" sldId="280"/>
            <ac:cxnSpMk id="13" creationId="{00000000-0000-0000-0000-000000000000}"/>
          </ac:cxnSpMkLst>
        </pc:cxnChg>
        <pc:cxnChg chg="add mod">
          <ac:chgData name="direktorat pjj" userId="4b831fbc-79b3-467d-ab44-edb61267db77" providerId="ADAL" clId="{EE122496-1C8E-48F6-8E92-2803CC08B8BA}" dt="2022-06-09T03:24:26.932" v="148" actId="14100"/>
          <ac:cxnSpMkLst>
            <pc:docMk/>
            <pc:sldMk cId="2588399735" sldId="280"/>
            <ac:cxnSpMk id="23" creationId="{BA3C203A-E886-E8E9-981E-2133132F57FD}"/>
          </ac:cxnSpMkLst>
        </pc:cxnChg>
        <pc:cxnChg chg="add mod">
          <ac:chgData name="direktorat pjj" userId="4b831fbc-79b3-467d-ab44-edb61267db77" providerId="ADAL" clId="{EE122496-1C8E-48F6-8E92-2803CC08B8BA}" dt="2022-06-09T03:24:19.705" v="147" actId="14100"/>
          <ac:cxnSpMkLst>
            <pc:docMk/>
            <pc:sldMk cId="2588399735" sldId="280"/>
            <ac:cxnSpMk id="24" creationId="{49684EFA-D09D-2D50-67C6-B05641DC2095}"/>
          </ac:cxnSpMkLst>
        </pc:cxnChg>
      </pc:sldChg>
      <pc:sldChg chg="add modAnim">
        <pc:chgData name="direktorat pjj" userId="4b831fbc-79b3-467d-ab44-edb61267db77" providerId="ADAL" clId="{EE122496-1C8E-48F6-8E92-2803CC08B8BA}" dt="2022-06-09T03:31:39.147" v="262"/>
        <pc:sldMkLst>
          <pc:docMk/>
          <pc:sldMk cId="2504167523" sldId="281"/>
        </pc:sldMkLst>
      </pc:sldChg>
      <pc:sldMasterChg chg="modSldLayout">
        <pc:chgData name="direktorat pjj" userId="4b831fbc-79b3-467d-ab44-edb61267db77" providerId="ADAL" clId="{EE122496-1C8E-48F6-8E92-2803CC08B8BA}" dt="2022-06-09T03:06:31.102" v="3" actId="27636"/>
        <pc:sldMasterMkLst>
          <pc:docMk/>
          <pc:sldMasterMk cId="2114373809" sldId="2147483659"/>
        </pc:sldMasterMkLst>
        <pc:sldLayoutChg chg="modSp mod">
          <pc:chgData name="direktorat pjj" userId="4b831fbc-79b3-467d-ab44-edb61267db77" providerId="ADAL" clId="{EE122496-1C8E-48F6-8E92-2803CC08B8BA}" dt="2022-06-09T03:06:31.096" v="1" actId="27636"/>
          <pc:sldLayoutMkLst>
            <pc:docMk/>
            <pc:sldMasterMk cId="2114373809" sldId="2147483659"/>
            <pc:sldLayoutMk cId="333182864" sldId="2147483661"/>
          </pc:sldLayoutMkLst>
          <pc:spChg chg="mod">
            <ac:chgData name="direktorat pjj" userId="4b831fbc-79b3-467d-ab44-edb61267db77" providerId="ADAL" clId="{EE122496-1C8E-48F6-8E92-2803CC08B8BA}" dt="2022-06-09T03:06:31.096" v="1" actId="27636"/>
            <ac:spMkLst>
              <pc:docMk/>
              <pc:sldMasterMk cId="2114373809" sldId="2147483659"/>
              <pc:sldLayoutMk cId="333182864" sldId="2147483661"/>
              <ac:spMk id="4" creationId="{3623D142-A757-4E43-9920-AE6C7F5D72FE}"/>
            </ac:spMkLst>
          </pc:spChg>
        </pc:sldLayoutChg>
        <pc:sldLayoutChg chg="modSp mod">
          <pc:chgData name="direktorat pjj" userId="4b831fbc-79b3-467d-ab44-edb61267db77" providerId="ADAL" clId="{EE122496-1C8E-48F6-8E92-2803CC08B8BA}" dt="2022-06-09T03:06:31.102" v="3" actId="27636"/>
          <pc:sldLayoutMkLst>
            <pc:docMk/>
            <pc:sldMasterMk cId="2114373809" sldId="2147483659"/>
            <pc:sldLayoutMk cId="4258285077" sldId="2147483662"/>
          </pc:sldLayoutMkLst>
          <pc:spChg chg="mod">
            <ac:chgData name="direktorat pjj" userId="4b831fbc-79b3-467d-ab44-edb61267db77" providerId="ADAL" clId="{EE122496-1C8E-48F6-8E92-2803CC08B8BA}" dt="2022-06-09T03:06:31.100" v="2" actId="27636"/>
            <ac:spMkLst>
              <pc:docMk/>
              <pc:sldMasterMk cId="2114373809" sldId="2147483659"/>
              <pc:sldLayoutMk cId="4258285077" sldId="2147483662"/>
              <ac:spMk id="4" creationId="{3623D142-A757-4E43-9920-AE6C7F5D72FE}"/>
            </ac:spMkLst>
          </pc:spChg>
          <pc:spChg chg="mod">
            <ac:chgData name="direktorat pjj" userId="4b831fbc-79b3-467d-ab44-edb61267db77" providerId="ADAL" clId="{EE122496-1C8E-48F6-8E92-2803CC08B8BA}" dt="2022-06-09T03:06:31.102" v="3" actId="27636"/>
            <ac:spMkLst>
              <pc:docMk/>
              <pc:sldMasterMk cId="2114373809" sldId="2147483659"/>
              <pc:sldLayoutMk cId="4258285077" sldId="2147483662"/>
              <ac:spMk id="5" creationId="{3EB7C611-DB31-433E-A9B8-E41DBAFAAC87}"/>
            </ac:spMkLst>
          </pc:spChg>
        </pc:sldLayoutChg>
      </pc:sldMasterChg>
      <pc:sldMasterChg chg="modSldLayout">
        <pc:chgData name="direktorat pjj" userId="4b831fbc-79b3-467d-ab44-edb61267db77" providerId="ADAL" clId="{EE122496-1C8E-48F6-8E92-2803CC08B8BA}" dt="2022-06-09T03:06:31.115" v="6" actId="27636"/>
        <pc:sldMasterMkLst>
          <pc:docMk/>
          <pc:sldMasterMk cId="1225135298" sldId="2147483669"/>
        </pc:sldMasterMkLst>
        <pc:sldLayoutChg chg="modSp mod">
          <pc:chgData name="direktorat pjj" userId="4b831fbc-79b3-467d-ab44-edb61267db77" providerId="ADAL" clId="{EE122496-1C8E-48F6-8E92-2803CC08B8BA}" dt="2022-06-09T03:06:31.108" v="4" actId="27636"/>
          <pc:sldLayoutMkLst>
            <pc:docMk/>
            <pc:sldMasterMk cId="1225135298" sldId="2147483669"/>
            <pc:sldLayoutMk cId="56680679" sldId="2147483671"/>
          </pc:sldLayoutMkLst>
          <pc:spChg chg="mod">
            <ac:chgData name="direktorat pjj" userId="4b831fbc-79b3-467d-ab44-edb61267db77" providerId="ADAL" clId="{EE122496-1C8E-48F6-8E92-2803CC08B8BA}" dt="2022-06-09T03:06:31.108" v="4" actId="27636"/>
            <ac:spMkLst>
              <pc:docMk/>
              <pc:sldMasterMk cId="1225135298" sldId="2147483669"/>
              <pc:sldLayoutMk cId="56680679" sldId="2147483671"/>
              <ac:spMk id="4" creationId="{3623D142-A757-4E43-9920-AE6C7F5D72FE}"/>
            </ac:spMkLst>
          </pc:spChg>
        </pc:sldLayoutChg>
        <pc:sldLayoutChg chg="modSp mod">
          <pc:chgData name="direktorat pjj" userId="4b831fbc-79b3-467d-ab44-edb61267db77" providerId="ADAL" clId="{EE122496-1C8E-48F6-8E92-2803CC08B8BA}" dt="2022-06-09T03:06:31.115" v="6" actId="27636"/>
          <pc:sldLayoutMkLst>
            <pc:docMk/>
            <pc:sldMasterMk cId="1225135298" sldId="2147483669"/>
            <pc:sldLayoutMk cId="4015739209" sldId="2147483672"/>
          </pc:sldLayoutMkLst>
          <pc:spChg chg="mod">
            <ac:chgData name="direktorat pjj" userId="4b831fbc-79b3-467d-ab44-edb61267db77" providerId="ADAL" clId="{EE122496-1C8E-48F6-8E92-2803CC08B8BA}" dt="2022-06-09T03:06:31.114" v="5" actId="27636"/>
            <ac:spMkLst>
              <pc:docMk/>
              <pc:sldMasterMk cId="1225135298" sldId="2147483669"/>
              <pc:sldLayoutMk cId="4015739209" sldId="2147483672"/>
              <ac:spMk id="4" creationId="{3623D142-A757-4E43-9920-AE6C7F5D72FE}"/>
            </ac:spMkLst>
          </pc:spChg>
          <pc:spChg chg="mod">
            <ac:chgData name="direktorat pjj" userId="4b831fbc-79b3-467d-ab44-edb61267db77" providerId="ADAL" clId="{EE122496-1C8E-48F6-8E92-2803CC08B8BA}" dt="2022-06-09T03:06:31.115" v="6" actId="27636"/>
            <ac:spMkLst>
              <pc:docMk/>
              <pc:sldMasterMk cId="1225135298" sldId="2147483669"/>
              <pc:sldLayoutMk cId="4015739209" sldId="2147483672"/>
              <ac:spMk id="5" creationId="{3EB7C611-DB31-433E-A9B8-E41DBAFAAC87}"/>
            </ac:spMkLst>
          </pc:spChg>
        </pc:sldLayoutChg>
      </pc:sldMasterChg>
      <pc:sldMasterChg chg="modSldLayout">
        <pc:chgData name="direktorat pjj" userId="4b831fbc-79b3-467d-ab44-edb61267db77" providerId="ADAL" clId="{EE122496-1C8E-48F6-8E92-2803CC08B8BA}" dt="2022-06-09T03:06:31.131" v="10" actId="27636"/>
        <pc:sldMasterMkLst>
          <pc:docMk/>
          <pc:sldMasterMk cId="447571775" sldId="2147483719"/>
        </pc:sldMasterMkLst>
        <pc:sldLayoutChg chg="modSp mod">
          <pc:chgData name="direktorat pjj" userId="4b831fbc-79b3-467d-ab44-edb61267db77" providerId="ADAL" clId="{EE122496-1C8E-48F6-8E92-2803CC08B8BA}" dt="2022-06-09T03:06:31.119" v="7" actId="27636"/>
          <pc:sldLayoutMkLst>
            <pc:docMk/>
            <pc:sldMasterMk cId="447571775" sldId="2147483719"/>
            <pc:sldLayoutMk cId="3794317688" sldId="2147483721"/>
          </pc:sldLayoutMkLst>
          <pc:spChg chg="mod">
            <ac:chgData name="direktorat pjj" userId="4b831fbc-79b3-467d-ab44-edb61267db77" providerId="ADAL" clId="{EE122496-1C8E-48F6-8E92-2803CC08B8BA}" dt="2022-06-09T03:06:31.119" v="7" actId="27636"/>
            <ac:spMkLst>
              <pc:docMk/>
              <pc:sldMasterMk cId="447571775" sldId="2147483719"/>
              <pc:sldLayoutMk cId="3794317688" sldId="2147483721"/>
              <ac:spMk id="4" creationId="{3623D142-A757-4E43-9920-AE6C7F5D72FE}"/>
            </ac:spMkLst>
          </pc:spChg>
        </pc:sldLayoutChg>
        <pc:sldLayoutChg chg="modSp mod">
          <pc:chgData name="direktorat pjj" userId="4b831fbc-79b3-467d-ab44-edb61267db77" providerId="ADAL" clId="{EE122496-1C8E-48F6-8E92-2803CC08B8BA}" dt="2022-06-09T03:06:31.126" v="9" actId="27636"/>
          <pc:sldLayoutMkLst>
            <pc:docMk/>
            <pc:sldMasterMk cId="447571775" sldId="2147483719"/>
            <pc:sldLayoutMk cId="602926395" sldId="2147483722"/>
          </pc:sldLayoutMkLst>
          <pc:spChg chg="mod">
            <ac:chgData name="direktorat pjj" userId="4b831fbc-79b3-467d-ab44-edb61267db77" providerId="ADAL" clId="{EE122496-1C8E-48F6-8E92-2803CC08B8BA}" dt="2022-06-09T03:06:31.126" v="9" actId="27636"/>
            <ac:spMkLst>
              <pc:docMk/>
              <pc:sldMasterMk cId="447571775" sldId="2147483719"/>
              <pc:sldLayoutMk cId="602926395" sldId="2147483722"/>
              <ac:spMk id="4" creationId="{3623D142-A757-4E43-9920-AE6C7F5D72FE}"/>
            </ac:spMkLst>
          </pc:spChg>
          <pc:spChg chg="mod">
            <ac:chgData name="direktorat pjj" userId="4b831fbc-79b3-467d-ab44-edb61267db77" providerId="ADAL" clId="{EE122496-1C8E-48F6-8E92-2803CC08B8BA}" dt="2022-06-09T03:06:31.124" v="8" actId="27636"/>
            <ac:spMkLst>
              <pc:docMk/>
              <pc:sldMasterMk cId="447571775" sldId="2147483719"/>
              <pc:sldLayoutMk cId="602926395" sldId="2147483722"/>
              <ac:spMk id="5" creationId="{3EB7C611-DB31-433E-A9B8-E41DBAFAAC87}"/>
            </ac:spMkLst>
          </pc:spChg>
        </pc:sldLayoutChg>
        <pc:sldLayoutChg chg="modSp mod">
          <pc:chgData name="direktorat pjj" userId="4b831fbc-79b3-467d-ab44-edb61267db77" providerId="ADAL" clId="{EE122496-1C8E-48F6-8E92-2803CC08B8BA}" dt="2022-06-09T03:06:31.131" v="10" actId="27636"/>
          <pc:sldLayoutMkLst>
            <pc:docMk/>
            <pc:sldMasterMk cId="447571775" sldId="2147483719"/>
            <pc:sldLayoutMk cId="2253286548" sldId="2147483723"/>
          </pc:sldLayoutMkLst>
          <pc:spChg chg="mod">
            <ac:chgData name="direktorat pjj" userId="4b831fbc-79b3-467d-ab44-edb61267db77" providerId="ADAL" clId="{EE122496-1C8E-48F6-8E92-2803CC08B8BA}" dt="2022-06-09T03:06:31.131" v="10" actId="27636"/>
            <ac:spMkLst>
              <pc:docMk/>
              <pc:sldMasterMk cId="447571775" sldId="2147483719"/>
              <pc:sldLayoutMk cId="2253286548" sldId="2147483723"/>
              <ac:spMk id="4" creationId="{3623D142-A757-4E43-9920-AE6C7F5D72FE}"/>
            </ac:spMkLst>
          </pc:spChg>
        </pc:sldLayoutChg>
      </pc:sldMasterChg>
    </pc:docChg>
  </pc:docChgLst>
  <pc:docChgLst>
    <pc:chgData name="Flazia Sonia" userId="S::flazia.sonia@yarsi01.onmicrosoft.com::35e8a250-87c9-425c-99e0-a26b085fa704" providerId="AD" clId="Web-{3BC040E7-E8A9-43ED-8B8B-B04DA4AAD565}"/>
    <pc:docChg chg="modSld">
      <pc:chgData name="Flazia Sonia" userId="S::flazia.sonia@yarsi01.onmicrosoft.com::35e8a250-87c9-425c-99e0-a26b085fa704" providerId="AD" clId="Web-{3BC040E7-E8A9-43ED-8B8B-B04DA4AAD565}" dt="2022-01-27T19:47:41.412" v="264"/>
      <pc:docMkLst>
        <pc:docMk/>
      </pc:docMkLst>
      <pc:sldChg chg="modSp">
        <pc:chgData name="Flazia Sonia" userId="S::flazia.sonia@yarsi01.onmicrosoft.com::35e8a250-87c9-425c-99e0-a26b085fa704" providerId="AD" clId="Web-{3BC040E7-E8A9-43ED-8B8B-B04DA4AAD565}" dt="2022-01-27T19:42:11.593" v="122"/>
        <pc:sldMkLst>
          <pc:docMk/>
          <pc:sldMk cId="2503043561" sldId="347"/>
        </pc:sldMkLst>
        <pc:graphicFrameChg chg="mod modGraphic">
          <ac:chgData name="Flazia Sonia" userId="S::flazia.sonia@yarsi01.onmicrosoft.com::35e8a250-87c9-425c-99e0-a26b085fa704" providerId="AD" clId="Web-{3BC040E7-E8A9-43ED-8B8B-B04DA4AAD565}" dt="2022-01-27T19:42:11.593" v="122"/>
          <ac:graphicFrameMkLst>
            <pc:docMk/>
            <pc:sldMk cId="2503043561" sldId="347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3BC040E7-E8A9-43ED-8B8B-B04DA4AAD565}" dt="2022-01-27T19:41:55.421" v="103"/>
        <pc:sldMkLst>
          <pc:docMk/>
          <pc:sldMk cId="2882282185" sldId="348"/>
        </pc:sldMkLst>
        <pc:graphicFrameChg chg="mod modGraphic">
          <ac:chgData name="Flazia Sonia" userId="S::flazia.sonia@yarsi01.onmicrosoft.com::35e8a250-87c9-425c-99e0-a26b085fa704" providerId="AD" clId="Web-{3BC040E7-E8A9-43ED-8B8B-B04DA4AAD565}" dt="2022-01-27T19:41:55.421" v="103"/>
          <ac:graphicFrameMkLst>
            <pc:docMk/>
            <pc:sldMk cId="2882282185" sldId="348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3BC040E7-E8A9-43ED-8B8B-B04DA4AAD565}" dt="2022-01-27T19:43:56.517" v="144"/>
        <pc:sldMkLst>
          <pc:docMk/>
          <pc:sldMk cId="39784532" sldId="349"/>
        </pc:sldMkLst>
        <pc:graphicFrameChg chg="mod modGraphic">
          <ac:chgData name="Flazia Sonia" userId="S::flazia.sonia@yarsi01.onmicrosoft.com::35e8a250-87c9-425c-99e0-a26b085fa704" providerId="AD" clId="Web-{3BC040E7-E8A9-43ED-8B8B-B04DA4AAD565}" dt="2022-01-27T19:43:56.517" v="144"/>
          <ac:graphicFrameMkLst>
            <pc:docMk/>
            <pc:sldMk cId="39784532" sldId="349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3BC040E7-E8A9-43ED-8B8B-B04DA4AAD565}" dt="2022-01-27T19:45:11.925" v="182"/>
        <pc:sldMkLst>
          <pc:docMk/>
          <pc:sldMk cId="1789410886" sldId="350"/>
        </pc:sldMkLst>
        <pc:graphicFrameChg chg="mod modGraphic">
          <ac:chgData name="Flazia Sonia" userId="S::flazia.sonia@yarsi01.onmicrosoft.com::35e8a250-87c9-425c-99e0-a26b085fa704" providerId="AD" clId="Web-{3BC040E7-E8A9-43ED-8B8B-B04DA4AAD565}" dt="2022-01-27T19:45:11.925" v="182"/>
          <ac:graphicFrameMkLst>
            <pc:docMk/>
            <pc:sldMk cId="1789410886" sldId="350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3BC040E7-E8A9-43ED-8B8B-B04DA4AAD565}" dt="2022-01-27T19:46:18.332" v="216"/>
        <pc:sldMkLst>
          <pc:docMk/>
          <pc:sldMk cId="1447734114" sldId="354"/>
        </pc:sldMkLst>
        <pc:graphicFrameChg chg="mod modGraphic">
          <ac:chgData name="Flazia Sonia" userId="S::flazia.sonia@yarsi01.onmicrosoft.com::35e8a250-87c9-425c-99e0-a26b085fa704" providerId="AD" clId="Web-{3BC040E7-E8A9-43ED-8B8B-B04DA4AAD565}" dt="2022-01-27T19:46:18.332" v="216"/>
          <ac:graphicFrameMkLst>
            <pc:docMk/>
            <pc:sldMk cId="1447734114" sldId="354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3BC040E7-E8A9-43ED-8B8B-B04DA4AAD565}" dt="2022-01-27T19:47:09.880" v="244"/>
        <pc:sldMkLst>
          <pc:docMk/>
          <pc:sldMk cId="2957040097" sldId="355"/>
        </pc:sldMkLst>
        <pc:graphicFrameChg chg="mod modGraphic">
          <ac:chgData name="Flazia Sonia" userId="S::flazia.sonia@yarsi01.onmicrosoft.com::35e8a250-87c9-425c-99e0-a26b085fa704" providerId="AD" clId="Web-{3BC040E7-E8A9-43ED-8B8B-B04DA4AAD565}" dt="2022-01-27T19:47:09.880" v="244"/>
          <ac:graphicFrameMkLst>
            <pc:docMk/>
            <pc:sldMk cId="2957040097" sldId="355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3BC040E7-E8A9-43ED-8B8B-B04DA4AAD565}" dt="2022-01-27T19:47:41.412" v="264"/>
        <pc:sldMkLst>
          <pc:docMk/>
          <pc:sldMk cId="3810037970" sldId="356"/>
        </pc:sldMkLst>
        <pc:graphicFrameChg chg="mod modGraphic">
          <ac:chgData name="Flazia Sonia" userId="S::flazia.sonia@yarsi01.onmicrosoft.com::35e8a250-87c9-425c-99e0-a26b085fa704" providerId="AD" clId="Web-{3BC040E7-E8A9-43ED-8B8B-B04DA4AAD565}" dt="2022-01-27T19:47:41.412" v="264"/>
          <ac:graphicFrameMkLst>
            <pc:docMk/>
            <pc:sldMk cId="3810037970" sldId="356"/>
            <ac:graphicFrameMk id="10" creationId="{5AB03E0E-04CE-4989-821B-98906D45B57F}"/>
          </ac:graphicFrameMkLst>
        </pc:graphicFrameChg>
      </pc:sldChg>
    </pc:docChg>
  </pc:docChgLst>
  <pc:docChgLst>
    <pc:chgData name="Flazia Sonia" userId="S::flazia.sonia@yarsi01.onmicrosoft.com::35e8a250-87c9-425c-99e0-a26b085fa704" providerId="AD" clId="Web-{61A50B42-958D-49E7-A3E8-E430C3B6C993}"/>
    <pc:docChg chg="addSld delSld modSld modSection">
      <pc:chgData name="Flazia Sonia" userId="S::flazia.sonia@yarsi01.onmicrosoft.com::35e8a250-87c9-425c-99e0-a26b085fa704" providerId="AD" clId="Web-{61A50B42-958D-49E7-A3E8-E430C3B6C993}" dt="2022-01-27T19:33:32.888" v="496"/>
      <pc:docMkLst>
        <pc:docMk/>
      </pc:docMkLst>
      <pc:sldChg chg="modSp">
        <pc:chgData name="Flazia Sonia" userId="S::flazia.sonia@yarsi01.onmicrosoft.com::35e8a250-87c9-425c-99e0-a26b085fa704" providerId="AD" clId="Web-{61A50B42-958D-49E7-A3E8-E430C3B6C993}" dt="2022-01-27T19:30:07.086" v="442"/>
        <pc:sldMkLst>
          <pc:docMk/>
          <pc:sldMk cId="2503043561" sldId="347"/>
        </pc:sldMkLst>
        <pc:graphicFrameChg chg="mod modGraphic">
          <ac:chgData name="Flazia Sonia" userId="S::flazia.sonia@yarsi01.onmicrosoft.com::35e8a250-87c9-425c-99e0-a26b085fa704" providerId="AD" clId="Web-{61A50B42-958D-49E7-A3E8-E430C3B6C993}" dt="2022-01-27T19:30:07.086" v="442"/>
          <ac:graphicFrameMkLst>
            <pc:docMk/>
            <pc:sldMk cId="2503043561" sldId="347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61A50B42-958D-49E7-A3E8-E430C3B6C993}" dt="2022-01-27T19:33:32.888" v="496"/>
        <pc:sldMkLst>
          <pc:docMk/>
          <pc:sldMk cId="1447734114" sldId="354"/>
        </pc:sldMkLst>
        <pc:graphicFrameChg chg="mod modGraphic">
          <ac:chgData name="Flazia Sonia" userId="S::flazia.sonia@yarsi01.onmicrosoft.com::35e8a250-87c9-425c-99e0-a26b085fa704" providerId="AD" clId="Web-{61A50B42-958D-49E7-A3E8-E430C3B6C993}" dt="2022-01-27T19:33:32.888" v="496"/>
          <ac:graphicFrameMkLst>
            <pc:docMk/>
            <pc:sldMk cId="1447734114" sldId="354"/>
            <ac:graphicFrameMk id="10" creationId="{5AB03E0E-04CE-4989-821B-98906D45B57F}"/>
          </ac:graphicFrameMkLst>
        </pc:graphicFrameChg>
      </pc:sldChg>
      <pc:sldChg chg="modSp add replId">
        <pc:chgData name="Flazia Sonia" userId="S::flazia.sonia@yarsi01.onmicrosoft.com::35e8a250-87c9-425c-99e0-a26b085fa704" providerId="AD" clId="Web-{61A50B42-958D-49E7-A3E8-E430C3B6C993}" dt="2022-01-27T19:25:27.965" v="285"/>
        <pc:sldMkLst>
          <pc:docMk/>
          <pc:sldMk cId="2957040097" sldId="355"/>
        </pc:sldMkLst>
        <pc:spChg chg="mod">
          <ac:chgData name="Flazia Sonia" userId="S::flazia.sonia@yarsi01.onmicrosoft.com::35e8a250-87c9-425c-99e0-a26b085fa704" providerId="AD" clId="Web-{61A50B42-958D-49E7-A3E8-E430C3B6C993}" dt="2022-01-27T19:23:50.057" v="30" actId="20577"/>
          <ac:spMkLst>
            <pc:docMk/>
            <pc:sldMk cId="2957040097" sldId="355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61A50B42-958D-49E7-A3E8-E430C3B6C993}" dt="2022-01-27T19:25:27.965" v="285"/>
          <ac:graphicFrameMkLst>
            <pc:docMk/>
            <pc:sldMk cId="2957040097" sldId="355"/>
            <ac:graphicFrameMk id="10" creationId="{5AB03E0E-04CE-4989-821B-98906D45B57F}"/>
          </ac:graphicFrameMkLst>
        </pc:graphicFrameChg>
      </pc:sldChg>
      <pc:sldChg chg="modSp add replId">
        <pc:chgData name="Flazia Sonia" userId="S::flazia.sonia@yarsi01.onmicrosoft.com::35e8a250-87c9-425c-99e0-a26b085fa704" providerId="AD" clId="Web-{61A50B42-958D-49E7-A3E8-E430C3B6C993}" dt="2022-01-27T19:29:25.960" v="413"/>
        <pc:sldMkLst>
          <pc:docMk/>
          <pc:sldMk cId="3810037970" sldId="356"/>
        </pc:sldMkLst>
        <pc:spChg chg="mod">
          <ac:chgData name="Flazia Sonia" userId="S::flazia.sonia@yarsi01.onmicrosoft.com::35e8a250-87c9-425c-99e0-a26b085fa704" providerId="AD" clId="Web-{61A50B42-958D-49E7-A3E8-E430C3B6C993}" dt="2022-01-27T19:28:02.454" v="292" actId="20577"/>
          <ac:spMkLst>
            <pc:docMk/>
            <pc:sldMk cId="3810037970" sldId="356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61A50B42-958D-49E7-A3E8-E430C3B6C993}" dt="2022-01-27T19:29:25.960" v="413"/>
          <ac:graphicFrameMkLst>
            <pc:docMk/>
            <pc:sldMk cId="3810037970" sldId="356"/>
            <ac:graphicFrameMk id="10" creationId="{5AB03E0E-04CE-4989-821B-98906D45B57F}"/>
          </ac:graphicFrameMkLst>
        </pc:graphicFrameChg>
      </pc:sldChg>
      <pc:sldChg chg="modSp add del replId">
        <pc:chgData name="Flazia Sonia" userId="S::flazia.sonia@yarsi01.onmicrosoft.com::35e8a250-87c9-425c-99e0-a26b085fa704" providerId="AD" clId="Web-{61A50B42-958D-49E7-A3E8-E430C3B6C993}" dt="2022-01-27T19:32:34.121" v="462"/>
        <pc:sldMkLst>
          <pc:docMk/>
          <pc:sldMk cId="2026895801" sldId="357"/>
        </pc:sldMkLst>
        <pc:spChg chg="mod">
          <ac:chgData name="Flazia Sonia" userId="S::flazia.sonia@yarsi01.onmicrosoft.com::35e8a250-87c9-425c-99e0-a26b085fa704" providerId="AD" clId="Web-{61A50B42-958D-49E7-A3E8-E430C3B6C993}" dt="2022-01-27T19:32:26.699" v="460" actId="1076"/>
          <ac:spMkLst>
            <pc:docMk/>
            <pc:sldMk cId="2026895801" sldId="357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61A50B42-958D-49E7-A3E8-E430C3B6C993}" dt="2022-01-27T19:32:30.277" v="461"/>
          <ac:graphicFrameMkLst>
            <pc:docMk/>
            <pc:sldMk cId="2026895801" sldId="357"/>
            <ac:graphicFrameMk id="10" creationId="{5AB03E0E-04CE-4989-821B-98906D45B57F}"/>
          </ac:graphicFrameMkLst>
        </pc:graphicFrameChg>
      </pc:sldChg>
    </pc:docChg>
  </pc:docChgLst>
  <pc:docChgLst>
    <pc:chgData name="Meydina Muharramah Putri Diliyanty" userId="S::meydina.putri@yarsi01.onmicrosoft.com::6931cca9-1bd0-4cf0-aec2-71061cc78aef" providerId="AD" clId="Web-{2D3AA76A-102C-4096-BE50-CAA8CCCCB712}"/>
    <pc:docChg chg="modSld">
      <pc:chgData name="Meydina Muharramah Putri Diliyanty" userId="S::meydina.putri@yarsi01.onmicrosoft.com::6931cca9-1bd0-4cf0-aec2-71061cc78aef" providerId="AD" clId="Web-{2D3AA76A-102C-4096-BE50-CAA8CCCCB712}" dt="2022-01-27T02:16:45.365" v="0" actId="20577"/>
      <pc:docMkLst>
        <pc:docMk/>
      </pc:docMkLst>
      <pc:sldChg chg="modSp">
        <pc:chgData name="Meydina Muharramah Putri Diliyanty" userId="S::meydina.putri@yarsi01.onmicrosoft.com::6931cca9-1bd0-4cf0-aec2-71061cc78aef" providerId="AD" clId="Web-{2D3AA76A-102C-4096-BE50-CAA8CCCCB712}" dt="2022-01-27T02:16:45.365" v="0" actId="20577"/>
        <pc:sldMkLst>
          <pc:docMk/>
          <pc:sldMk cId="1489348195" sldId="331"/>
        </pc:sldMkLst>
        <pc:spChg chg="mod">
          <ac:chgData name="Meydina Muharramah Putri Diliyanty" userId="S::meydina.putri@yarsi01.onmicrosoft.com::6931cca9-1bd0-4cf0-aec2-71061cc78aef" providerId="AD" clId="Web-{2D3AA76A-102C-4096-BE50-CAA8CCCCB712}" dt="2022-01-27T02:16:45.365" v="0" actId="20577"/>
          <ac:spMkLst>
            <pc:docMk/>
            <pc:sldMk cId="1489348195" sldId="331"/>
            <ac:spMk id="2" creationId="{A6656833-6251-4728-8637-37BA443EA884}"/>
          </ac:spMkLst>
        </pc:spChg>
      </pc:sldChg>
    </pc:docChg>
  </pc:docChgLst>
  <pc:docChgLst>
    <pc:chgData name="Flazia Sonia" userId="S::flazia.sonia@yarsi01.onmicrosoft.com::35e8a250-87c9-425c-99e0-a26b085fa704" providerId="AD" clId="Web-{9DD6F666-1F69-40CA-959D-B3A06661575E}"/>
    <pc:docChg chg="modSld">
      <pc:chgData name="Flazia Sonia" userId="S::flazia.sonia@yarsi01.onmicrosoft.com::35e8a250-87c9-425c-99e0-a26b085fa704" providerId="AD" clId="Web-{9DD6F666-1F69-40CA-959D-B3A06661575E}" dt="2022-01-28T06:53:04.930" v="93" actId="20577"/>
      <pc:docMkLst>
        <pc:docMk/>
      </pc:docMkLst>
      <pc:sldChg chg="modSp">
        <pc:chgData name="Flazia Sonia" userId="S::flazia.sonia@yarsi01.onmicrosoft.com::35e8a250-87c9-425c-99e0-a26b085fa704" providerId="AD" clId="Web-{9DD6F666-1F69-40CA-959D-B3A06661575E}" dt="2022-01-28T06:38:43.704" v="8"/>
        <pc:sldMkLst>
          <pc:docMk/>
          <pc:sldMk cId="2503043561" sldId="347"/>
        </pc:sldMkLst>
        <pc:graphicFrameChg chg="mod modGraphic">
          <ac:chgData name="Flazia Sonia" userId="S::flazia.sonia@yarsi01.onmicrosoft.com::35e8a250-87c9-425c-99e0-a26b085fa704" providerId="AD" clId="Web-{9DD6F666-1F69-40CA-959D-B3A06661575E}" dt="2022-01-28T06:38:43.704" v="8"/>
          <ac:graphicFrameMkLst>
            <pc:docMk/>
            <pc:sldMk cId="2503043561" sldId="347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9DD6F666-1F69-40CA-959D-B3A06661575E}" dt="2022-01-28T06:34:38.635" v="0" actId="1076"/>
        <pc:sldMkLst>
          <pc:docMk/>
          <pc:sldMk cId="2882282185" sldId="348"/>
        </pc:sldMkLst>
        <pc:graphicFrameChg chg="mod">
          <ac:chgData name="Flazia Sonia" userId="S::flazia.sonia@yarsi01.onmicrosoft.com::35e8a250-87c9-425c-99e0-a26b085fa704" providerId="AD" clId="Web-{9DD6F666-1F69-40CA-959D-B3A06661575E}" dt="2022-01-28T06:34:38.635" v="0" actId="1076"/>
          <ac:graphicFrameMkLst>
            <pc:docMk/>
            <pc:sldMk cId="2882282185" sldId="348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9DD6F666-1F69-40CA-959D-B3A06661575E}" dt="2022-01-28T06:49:53.847" v="26" actId="20577"/>
        <pc:sldMkLst>
          <pc:docMk/>
          <pc:sldMk cId="39784532" sldId="349"/>
        </pc:sldMkLst>
        <pc:spChg chg="mod">
          <ac:chgData name="Flazia Sonia" userId="S::flazia.sonia@yarsi01.onmicrosoft.com::35e8a250-87c9-425c-99e0-a26b085fa704" providerId="AD" clId="Web-{9DD6F666-1F69-40CA-959D-B3A06661575E}" dt="2022-01-28T06:49:53.847" v="26" actId="20577"/>
          <ac:spMkLst>
            <pc:docMk/>
            <pc:sldMk cId="39784532" sldId="349"/>
            <ac:spMk id="12" creationId="{BB25C0CB-6A64-4F95-8112-F6AF8936DA89}"/>
          </ac:spMkLst>
        </pc:spChg>
      </pc:sldChg>
      <pc:sldChg chg="modSp">
        <pc:chgData name="Flazia Sonia" userId="S::flazia.sonia@yarsi01.onmicrosoft.com::35e8a250-87c9-425c-99e0-a26b085fa704" providerId="AD" clId="Web-{9DD6F666-1F69-40CA-959D-B3A06661575E}" dt="2022-01-28T06:52:05.350" v="48" actId="20577"/>
        <pc:sldMkLst>
          <pc:docMk/>
          <pc:sldMk cId="3882630296" sldId="351"/>
        </pc:sldMkLst>
        <pc:spChg chg="mod">
          <ac:chgData name="Flazia Sonia" userId="S::flazia.sonia@yarsi01.onmicrosoft.com::35e8a250-87c9-425c-99e0-a26b085fa704" providerId="AD" clId="Web-{9DD6F666-1F69-40CA-959D-B3A06661575E}" dt="2022-01-28T06:52:05.350" v="48" actId="20577"/>
          <ac:spMkLst>
            <pc:docMk/>
            <pc:sldMk cId="3882630296" sldId="351"/>
            <ac:spMk id="9" creationId="{07827F2C-1B4C-436D-ACEF-5E6EA8DFE92A}"/>
          </ac:spMkLst>
        </pc:spChg>
      </pc:sldChg>
      <pc:sldChg chg="modSp">
        <pc:chgData name="Flazia Sonia" userId="S::flazia.sonia@yarsi01.onmicrosoft.com::35e8a250-87c9-425c-99e0-a26b085fa704" providerId="AD" clId="Web-{9DD6F666-1F69-40CA-959D-B3A06661575E}" dt="2022-01-28T06:52:44.680" v="72" actId="20577"/>
        <pc:sldMkLst>
          <pc:docMk/>
          <pc:sldMk cId="1447734114" sldId="354"/>
        </pc:sldMkLst>
        <pc:spChg chg="mod">
          <ac:chgData name="Flazia Sonia" userId="S::flazia.sonia@yarsi01.onmicrosoft.com::35e8a250-87c9-425c-99e0-a26b085fa704" providerId="AD" clId="Web-{9DD6F666-1F69-40CA-959D-B3A06661575E}" dt="2022-01-28T06:52:44.680" v="72" actId="20577"/>
          <ac:spMkLst>
            <pc:docMk/>
            <pc:sldMk cId="1447734114" sldId="354"/>
            <ac:spMk id="5" creationId="{CA848DD7-2515-46D0-BA01-4A851A7F4A7B}"/>
          </ac:spMkLst>
        </pc:spChg>
      </pc:sldChg>
      <pc:sldChg chg="modSp">
        <pc:chgData name="Flazia Sonia" userId="S::flazia.sonia@yarsi01.onmicrosoft.com::35e8a250-87c9-425c-99e0-a26b085fa704" providerId="AD" clId="Web-{9DD6F666-1F69-40CA-959D-B3A06661575E}" dt="2022-01-28T06:53:04.930" v="93" actId="20577"/>
        <pc:sldMkLst>
          <pc:docMk/>
          <pc:sldMk cId="41940720" sldId="357"/>
        </pc:sldMkLst>
        <pc:spChg chg="mod">
          <ac:chgData name="Flazia Sonia" userId="S::flazia.sonia@yarsi01.onmicrosoft.com::35e8a250-87c9-425c-99e0-a26b085fa704" providerId="AD" clId="Web-{9DD6F666-1F69-40CA-959D-B3A06661575E}" dt="2022-01-28T06:53:04.930" v="93" actId="20577"/>
          <ac:spMkLst>
            <pc:docMk/>
            <pc:sldMk cId="41940720" sldId="357"/>
            <ac:spMk id="5" creationId="{CA848DD7-2515-46D0-BA01-4A851A7F4A7B}"/>
          </ac:spMkLst>
        </pc:spChg>
      </pc:sldChg>
    </pc:docChg>
  </pc:docChgLst>
  <pc:docChgLst>
    <pc:chgData name="Meydina Muharramah Putri Diliyanty" userId="S::meydina.putri@yarsi01.onmicrosoft.com::6931cca9-1bd0-4cf0-aec2-71061cc78aef" providerId="AD" clId="Web-{FD201669-79B3-46B3-B2CF-A8F08D755337}"/>
    <pc:docChg chg="delSld modSld sldOrd modSection">
      <pc:chgData name="Meydina Muharramah Putri Diliyanty" userId="S::meydina.putri@yarsi01.onmicrosoft.com::6931cca9-1bd0-4cf0-aec2-71061cc78aef" providerId="AD" clId="Web-{FD201669-79B3-46B3-B2CF-A8F08D755337}" dt="2022-01-29T11:22:36.817" v="43" actId="20577"/>
      <pc:docMkLst>
        <pc:docMk/>
      </pc:docMkLst>
      <pc:sldChg chg="del">
        <pc:chgData name="Meydina Muharramah Putri Diliyanty" userId="S::meydina.putri@yarsi01.onmicrosoft.com::6931cca9-1bd0-4cf0-aec2-71061cc78aef" providerId="AD" clId="Web-{FD201669-79B3-46B3-B2CF-A8F08D755337}" dt="2022-01-29T11:17:19.420" v="22"/>
        <pc:sldMkLst>
          <pc:docMk/>
          <pc:sldMk cId="3613574971" sldId="320"/>
        </pc:sldMkLst>
      </pc:sldChg>
      <pc:sldChg chg="ord">
        <pc:chgData name="Meydina Muharramah Putri Diliyanty" userId="S::meydina.putri@yarsi01.onmicrosoft.com::6931cca9-1bd0-4cf0-aec2-71061cc78aef" providerId="AD" clId="Web-{FD201669-79B3-46B3-B2CF-A8F08D755337}" dt="2022-01-29T11:17:35.592" v="23"/>
        <pc:sldMkLst>
          <pc:docMk/>
          <pc:sldMk cId="2882282185" sldId="348"/>
        </pc:sldMkLst>
      </pc:sldChg>
      <pc:sldChg chg="ord">
        <pc:chgData name="Meydina Muharramah Putri Diliyanty" userId="S::meydina.putri@yarsi01.onmicrosoft.com::6931cca9-1bd0-4cf0-aec2-71061cc78aef" providerId="AD" clId="Web-{FD201669-79B3-46B3-B2CF-A8F08D755337}" dt="2022-01-29T11:17:48.139" v="24"/>
        <pc:sldMkLst>
          <pc:docMk/>
          <pc:sldMk cId="1789410886" sldId="350"/>
        </pc:sldMkLst>
      </pc:sldChg>
      <pc:sldChg chg="modSp ord">
        <pc:chgData name="Meydina Muharramah Putri Diliyanty" userId="S::meydina.putri@yarsi01.onmicrosoft.com::6931cca9-1bd0-4cf0-aec2-71061cc78aef" providerId="AD" clId="Web-{FD201669-79B3-46B3-B2CF-A8F08D755337}" dt="2022-01-29T11:18:26.515" v="36"/>
        <pc:sldMkLst>
          <pc:docMk/>
          <pc:sldMk cId="3882630296" sldId="351"/>
        </pc:sldMkLst>
        <pc:graphicFrameChg chg="mod modGraphic">
          <ac:chgData name="Meydina Muharramah Putri Diliyanty" userId="S::meydina.putri@yarsi01.onmicrosoft.com::6931cca9-1bd0-4cf0-aec2-71061cc78aef" providerId="AD" clId="Web-{FD201669-79B3-46B3-B2CF-A8F08D755337}" dt="2022-01-29T11:18:26.515" v="36"/>
          <ac:graphicFrameMkLst>
            <pc:docMk/>
            <pc:sldMk cId="3882630296" sldId="351"/>
            <ac:graphicFrameMk id="10" creationId="{5AB03E0E-04CE-4989-821B-98906D45B57F}"/>
          </ac:graphicFrameMkLst>
        </pc:graphicFrameChg>
      </pc:sldChg>
      <pc:sldChg chg="modSp ord">
        <pc:chgData name="Meydina Muharramah Putri Diliyanty" userId="S::meydina.putri@yarsi01.onmicrosoft.com::6931cca9-1bd0-4cf0-aec2-71061cc78aef" providerId="AD" clId="Web-{FD201669-79B3-46B3-B2CF-A8F08D755337}" dt="2022-01-29T11:19:57.892" v="37"/>
        <pc:sldMkLst>
          <pc:docMk/>
          <pc:sldMk cId="1568933298" sldId="352"/>
        </pc:sldMkLst>
        <pc:spChg chg="mod">
          <ac:chgData name="Meydina Muharramah Putri Diliyanty" userId="S::meydina.putri@yarsi01.onmicrosoft.com::6931cca9-1bd0-4cf0-aec2-71061cc78aef" providerId="AD" clId="Web-{FD201669-79B3-46B3-B2CF-A8F08D755337}" dt="2022-01-29T11:16:20.637" v="18" actId="20577"/>
          <ac:spMkLst>
            <pc:docMk/>
            <pc:sldMk cId="1568933298" sldId="352"/>
            <ac:spMk id="8" creationId="{DF888D40-DE91-4E15-BC11-DD16DFEB0081}"/>
          </ac:spMkLst>
        </pc:spChg>
      </pc:sldChg>
      <pc:sldChg chg="ord">
        <pc:chgData name="Meydina Muharramah Putri Diliyanty" userId="S::meydina.putri@yarsi01.onmicrosoft.com::6931cca9-1bd0-4cf0-aec2-71061cc78aef" providerId="AD" clId="Web-{FD201669-79B3-46B3-B2CF-A8F08D755337}" dt="2022-01-29T11:22:18.473" v="40"/>
        <pc:sldMkLst>
          <pc:docMk/>
          <pc:sldMk cId="977546555" sldId="353"/>
        </pc:sldMkLst>
      </pc:sldChg>
      <pc:sldChg chg="ord">
        <pc:chgData name="Meydina Muharramah Putri Diliyanty" userId="S::meydina.putri@yarsi01.onmicrosoft.com::6931cca9-1bd0-4cf0-aec2-71061cc78aef" providerId="AD" clId="Web-{FD201669-79B3-46B3-B2CF-A8F08D755337}" dt="2022-01-29T11:21:49.816" v="39"/>
        <pc:sldMkLst>
          <pc:docMk/>
          <pc:sldMk cId="2957040097" sldId="355"/>
        </pc:sldMkLst>
      </pc:sldChg>
      <pc:sldChg chg="modSp">
        <pc:chgData name="Meydina Muharramah Putri Diliyanty" userId="S::meydina.putri@yarsi01.onmicrosoft.com::6931cca9-1bd0-4cf0-aec2-71061cc78aef" providerId="AD" clId="Web-{FD201669-79B3-46B3-B2CF-A8F08D755337}" dt="2022-01-29T11:16:45.607" v="21" actId="20577"/>
        <pc:sldMkLst>
          <pc:docMk/>
          <pc:sldMk cId="41940720" sldId="357"/>
        </pc:sldMkLst>
        <pc:spChg chg="mod">
          <ac:chgData name="Meydina Muharramah Putri Diliyanty" userId="S::meydina.putri@yarsi01.onmicrosoft.com::6931cca9-1bd0-4cf0-aec2-71061cc78aef" providerId="AD" clId="Web-{FD201669-79B3-46B3-B2CF-A8F08D755337}" dt="2022-01-29T11:16:45.607" v="21" actId="20577"/>
          <ac:spMkLst>
            <pc:docMk/>
            <pc:sldMk cId="41940720" sldId="357"/>
            <ac:spMk id="8" creationId="{3B0B6294-A9E5-4D94-96AF-74CCB0D8A78A}"/>
          </ac:spMkLst>
        </pc:spChg>
      </pc:sldChg>
      <pc:sldChg chg="modSp ord">
        <pc:chgData name="Meydina Muharramah Putri Diliyanty" userId="S::meydina.putri@yarsi01.onmicrosoft.com::6931cca9-1bd0-4cf0-aec2-71061cc78aef" providerId="AD" clId="Web-{FD201669-79B3-46B3-B2CF-A8F08D755337}" dt="2022-01-29T11:22:36.817" v="43" actId="20577"/>
        <pc:sldMkLst>
          <pc:docMk/>
          <pc:sldMk cId="3388335843" sldId="358"/>
        </pc:sldMkLst>
        <pc:spChg chg="mod">
          <ac:chgData name="Meydina Muharramah Putri Diliyanty" userId="S::meydina.putri@yarsi01.onmicrosoft.com::6931cca9-1bd0-4cf0-aec2-71061cc78aef" providerId="AD" clId="Web-{FD201669-79B3-46B3-B2CF-A8F08D755337}" dt="2022-01-29T11:22:36.817" v="43" actId="20577"/>
          <ac:spMkLst>
            <pc:docMk/>
            <pc:sldMk cId="3388335843" sldId="358"/>
            <ac:spMk id="11" creationId="{D2B8F8A3-062D-426C-AFBD-2CD397C469D5}"/>
          </ac:spMkLst>
        </pc:spChg>
      </pc:sldChg>
    </pc:docChg>
  </pc:docChgLst>
  <pc:docChgLst>
    <pc:chgData name="Meydina Muharramah Putri Diliyanty" userId="S::meydina.putri@yarsi01.onmicrosoft.com::6931cca9-1bd0-4cf0-aec2-71061cc78aef" providerId="AD" clId="Web-{1BA9DBD4-4314-46A5-9B36-863D4AE8F776}"/>
    <pc:docChg chg="modSld">
      <pc:chgData name="Meydina Muharramah Putri Diliyanty" userId="S::meydina.putri@yarsi01.onmicrosoft.com::6931cca9-1bd0-4cf0-aec2-71061cc78aef" providerId="AD" clId="Web-{1BA9DBD4-4314-46A5-9B36-863D4AE8F776}" dt="2022-01-29T13:04:47.549" v="5" actId="20577"/>
      <pc:docMkLst>
        <pc:docMk/>
      </pc:docMkLst>
      <pc:sldChg chg="modSp">
        <pc:chgData name="Meydina Muharramah Putri Diliyanty" userId="S::meydina.putri@yarsi01.onmicrosoft.com::6931cca9-1bd0-4cf0-aec2-71061cc78aef" providerId="AD" clId="Web-{1BA9DBD4-4314-46A5-9B36-863D4AE8F776}" dt="2022-01-29T13:04:47.549" v="5" actId="20577"/>
        <pc:sldMkLst>
          <pc:docMk/>
          <pc:sldMk cId="2882282185" sldId="348"/>
        </pc:sldMkLst>
        <pc:spChg chg="mod">
          <ac:chgData name="Meydina Muharramah Putri Diliyanty" userId="S::meydina.putri@yarsi01.onmicrosoft.com::6931cca9-1bd0-4cf0-aec2-71061cc78aef" providerId="AD" clId="Web-{1BA9DBD4-4314-46A5-9B36-863D4AE8F776}" dt="2022-01-29T13:04:47.549" v="5" actId="20577"/>
          <ac:spMkLst>
            <pc:docMk/>
            <pc:sldMk cId="2882282185" sldId="348"/>
            <ac:spMk id="8" creationId="{3DA0E1F7-3218-457B-8F0C-787F929F76B8}"/>
          </ac:spMkLst>
        </pc:spChg>
      </pc:sldChg>
    </pc:docChg>
  </pc:docChgLst>
  <pc:docChgLst>
    <pc:chgData name="Cesario Auditya Pratama Putra" userId="439376c6-6151-49ec-b625-5016ce964893" providerId="ADAL" clId="{F5D74F83-57FC-468C-948C-82375AF5BAAE}"/>
    <pc:docChg chg="undo redo custSel addSld modSld modMainMaster modSection">
      <pc:chgData name="Cesario Auditya Pratama Putra" userId="439376c6-6151-49ec-b625-5016ce964893" providerId="ADAL" clId="{F5D74F83-57FC-468C-948C-82375AF5BAAE}" dt="2022-09-08T04:37:07.512" v="269" actId="680"/>
      <pc:docMkLst>
        <pc:docMk/>
      </pc:docMkLst>
      <pc:sldChg chg="modSp mod">
        <pc:chgData name="Cesario Auditya Pratama Putra" userId="439376c6-6151-49ec-b625-5016ce964893" providerId="ADAL" clId="{F5D74F83-57FC-468C-948C-82375AF5BAAE}" dt="2022-09-01T04:45:25.312" v="6" actId="27636"/>
        <pc:sldMkLst>
          <pc:docMk/>
          <pc:sldMk cId="3335052553" sldId="294"/>
        </pc:sldMkLst>
        <pc:spChg chg="mod">
          <ac:chgData name="Cesario Auditya Pratama Putra" userId="439376c6-6151-49ec-b625-5016ce964893" providerId="ADAL" clId="{F5D74F83-57FC-468C-948C-82375AF5BAAE}" dt="2022-09-01T04:45:25.312" v="6" actId="27636"/>
          <ac:spMkLst>
            <pc:docMk/>
            <pc:sldMk cId="3335052553" sldId="294"/>
            <ac:spMk id="10" creationId="{73E7391C-80DF-AC9B-CA10-E183BE7D37F8}"/>
          </ac:spMkLst>
        </pc:spChg>
        <pc:spChg chg="mod">
          <ac:chgData name="Cesario Auditya Pratama Putra" userId="439376c6-6151-49ec-b625-5016ce964893" providerId="ADAL" clId="{F5D74F83-57FC-468C-948C-82375AF5BAAE}" dt="2022-09-01T04:45:25.312" v="5" actId="27636"/>
          <ac:spMkLst>
            <pc:docMk/>
            <pc:sldMk cId="3335052553" sldId="294"/>
            <ac:spMk id="11" creationId="{EA8595CF-1172-3C66-9059-890661ADA355}"/>
          </ac:spMkLst>
        </pc:spChg>
      </pc:sldChg>
      <pc:sldChg chg="modSp mod">
        <pc:chgData name="Cesario Auditya Pratama Putra" userId="439376c6-6151-49ec-b625-5016ce964893" providerId="ADAL" clId="{F5D74F83-57FC-468C-948C-82375AF5BAAE}" dt="2022-09-01T04:45:25.325" v="8" actId="27636"/>
        <pc:sldMkLst>
          <pc:docMk/>
          <pc:sldMk cId="1866323330" sldId="295"/>
        </pc:sldMkLst>
        <pc:spChg chg="mod">
          <ac:chgData name="Cesario Auditya Pratama Putra" userId="439376c6-6151-49ec-b625-5016ce964893" providerId="ADAL" clId="{F5D74F83-57FC-468C-948C-82375AF5BAAE}" dt="2022-09-01T04:45:25.312" v="7" actId="27636"/>
          <ac:spMkLst>
            <pc:docMk/>
            <pc:sldMk cId="1866323330" sldId="295"/>
            <ac:spMk id="8" creationId="{A8DC877B-21C1-04DD-3012-6BC65B0C1FBE}"/>
          </ac:spMkLst>
        </pc:spChg>
        <pc:spChg chg="mod">
          <ac:chgData name="Cesario Auditya Pratama Putra" userId="439376c6-6151-49ec-b625-5016ce964893" providerId="ADAL" clId="{F5D74F83-57FC-468C-948C-82375AF5BAAE}" dt="2022-09-01T04:45:25.325" v="8" actId="27636"/>
          <ac:spMkLst>
            <pc:docMk/>
            <pc:sldMk cId="1866323330" sldId="295"/>
            <ac:spMk id="9" creationId="{C56FEB67-C158-F46B-C992-B9158B5A6BA3}"/>
          </ac:spMkLst>
        </pc:spChg>
      </pc:sldChg>
      <pc:sldChg chg="modSp mod">
        <pc:chgData name="Cesario Auditya Pratama Putra" userId="439376c6-6151-49ec-b625-5016ce964893" providerId="ADAL" clId="{F5D74F83-57FC-468C-948C-82375AF5BAAE}" dt="2022-09-01T04:45:25.325" v="11" actId="27636"/>
        <pc:sldMkLst>
          <pc:docMk/>
          <pc:sldMk cId="2561296078" sldId="296"/>
        </pc:sldMkLst>
        <pc:spChg chg="mod">
          <ac:chgData name="Cesario Auditya Pratama Putra" userId="439376c6-6151-49ec-b625-5016ce964893" providerId="ADAL" clId="{F5D74F83-57FC-468C-948C-82375AF5BAAE}" dt="2022-09-01T04:45:25.325" v="10" actId="27636"/>
          <ac:spMkLst>
            <pc:docMk/>
            <pc:sldMk cId="2561296078" sldId="296"/>
            <ac:spMk id="9" creationId="{90684B56-DB8D-023E-98A6-7285F5B062FE}"/>
          </ac:spMkLst>
        </pc:spChg>
        <pc:spChg chg="mod">
          <ac:chgData name="Cesario Auditya Pratama Putra" userId="439376c6-6151-49ec-b625-5016ce964893" providerId="ADAL" clId="{F5D74F83-57FC-468C-948C-82375AF5BAAE}" dt="2022-09-01T04:45:25.325" v="9" actId="27636"/>
          <ac:spMkLst>
            <pc:docMk/>
            <pc:sldMk cId="2561296078" sldId="296"/>
            <ac:spMk id="11" creationId="{0D73CC3B-45AF-818C-B9AA-5AD9AC2EAB97}"/>
          </ac:spMkLst>
        </pc:spChg>
        <pc:spChg chg="mod">
          <ac:chgData name="Cesario Auditya Pratama Putra" userId="439376c6-6151-49ec-b625-5016ce964893" providerId="ADAL" clId="{F5D74F83-57FC-468C-948C-82375AF5BAAE}" dt="2022-09-01T04:45:25.325" v="11" actId="27636"/>
          <ac:spMkLst>
            <pc:docMk/>
            <pc:sldMk cId="2561296078" sldId="296"/>
            <ac:spMk id="13" creationId="{83555C14-CE71-7B3B-9286-07455DB59A53}"/>
          </ac:spMkLst>
        </pc:spChg>
      </pc:sldChg>
      <pc:sldChg chg="modSp mod">
        <pc:chgData name="Cesario Auditya Pratama Putra" userId="439376c6-6151-49ec-b625-5016ce964893" providerId="ADAL" clId="{F5D74F83-57FC-468C-948C-82375AF5BAAE}" dt="2022-09-01T04:45:25.334" v="14" actId="27636"/>
        <pc:sldMkLst>
          <pc:docMk/>
          <pc:sldMk cId="2545524576" sldId="297"/>
        </pc:sldMkLst>
        <pc:spChg chg="mod">
          <ac:chgData name="Cesario Auditya Pratama Putra" userId="439376c6-6151-49ec-b625-5016ce964893" providerId="ADAL" clId="{F5D74F83-57FC-468C-948C-82375AF5BAAE}" dt="2022-09-01T04:45:25.334" v="14" actId="27636"/>
          <ac:spMkLst>
            <pc:docMk/>
            <pc:sldMk cId="2545524576" sldId="297"/>
            <ac:spMk id="7" creationId="{62BC74C6-E91E-4E06-D18E-9B2C1D1EF99F}"/>
          </ac:spMkLst>
        </pc:spChg>
        <pc:spChg chg="mod">
          <ac:chgData name="Cesario Auditya Pratama Putra" userId="439376c6-6151-49ec-b625-5016ce964893" providerId="ADAL" clId="{F5D74F83-57FC-468C-948C-82375AF5BAAE}" dt="2022-09-01T04:45:25.332" v="12" actId="27636"/>
          <ac:spMkLst>
            <pc:docMk/>
            <pc:sldMk cId="2545524576" sldId="297"/>
            <ac:spMk id="9" creationId="{F1533E34-1494-E512-DF9F-A376ABBA6147}"/>
          </ac:spMkLst>
        </pc:spChg>
        <pc:spChg chg="mod">
          <ac:chgData name="Cesario Auditya Pratama Putra" userId="439376c6-6151-49ec-b625-5016ce964893" providerId="ADAL" clId="{F5D74F83-57FC-468C-948C-82375AF5BAAE}" dt="2022-09-01T04:45:25.333" v="13" actId="27636"/>
          <ac:spMkLst>
            <pc:docMk/>
            <pc:sldMk cId="2545524576" sldId="297"/>
            <ac:spMk id="11" creationId="{F02E03D8-DF49-C4CB-7026-608547D9589D}"/>
          </ac:spMkLst>
        </pc:spChg>
      </pc:sldChg>
      <pc:sldChg chg="new">
        <pc:chgData name="Cesario Auditya Pratama Putra" userId="439376c6-6151-49ec-b625-5016ce964893" providerId="ADAL" clId="{F5D74F83-57FC-468C-948C-82375AF5BAAE}" dt="2022-09-08T04:37:06.502" v="268" actId="680"/>
        <pc:sldMkLst>
          <pc:docMk/>
          <pc:sldMk cId="410535832" sldId="319"/>
        </pc:sldMkLst>
      </pc:sldChg>
      <pc:sldChg chg="new">
        <pc:chgData name="Cesario Auditya Pratama Putra" userId="439376c6-6151-49ec-b625-5016ce964893" providerId="ADAL" clId="{F5D74F83-57FC-468C-948C-82375AF5BAAE}" dt="2022-09-08T04:37:07.512" v="269" actId="680"/>
        <pc:sldMkLst>
          <pc:docMk/>
          <pc:sldMk cId="784793450" sldId="320"/>
        </pc:sldMkLst>
      </pc:sldChg>
      <pc:sldMasterChg chg="addSp delSp modSp mod modSldLayout">
        <pc:chgData name="Cesario Auditya Pratama Putra" userId="439376c6-6151-49ec-b625-5016ce964893" providerId="ADAL" clId="{F5D74F83-57FC-468C-948C-82375AF5BAAE}" dt="2022-09-08T04:14:21.012" v="267"/>
        <pc:sldMasterMkLst>
          <pc:docMk/>
          <pc:sldMasterMk cId="2272656055" sldId="2147483648"/>
        </pc:sldMasterMkLst>
        <pc:spChg chg="mod">
          <ac:chgData name="Cesario Auditya Pratama Putra" userId="439376c6-6151-49ec-b625-5016ce964893" providerId="ADAL" clId="{F5D74F83-57FC-468C-948C-82375AF5BAAE}" dt="2022-09-01T06:42:50.264" v="82" actId="14100"/>
          <ac:spMkLst>
            <pc:docMk/>
            <pc:sldMasterMk cId="2272656055" sldId="2147483648"/>
            <ac:spMk id="12" creationId="{6B0E526D-E779-42A7-88CB-2D847D0A4036}"/>
          </ac:spMkLst>
        </pc:spChg>
        <pc:grpChg chg="add del">
          <ac:chgData name="Cesario Auditya Pratama Putra" userId="439376c6-6151-49ec-b625-5016ce964893" providerId="ADAL" clId="{F5D74F83-57FC-468C-948C-82375AF5BAAE}" dt="2022-09-01T04:45:15.254" v="2" actId="478"/>
          <ac:grpSpMkLst>
            <pc:docMk/>
            <pc:sldMasterMk cId="2272656055" sldId="2147483648"/>
            <ac:grpSpMk id="2" creationId="{806DE328-63EB-40A9-8A6E-14F2B780B8A9}"/>
          </ac:grpSpMkLst>
        </pc:grpChg>
        <pc:picChg chg="add mod">
          <ac:chgData name="Cesario Auditya Pratama Putra" userId="439376c6-6151-49ec-b625-5016ce964893" providerId="ADAL" clId="{F5D74F83-57FC-468C-948C-82375AF5BAAE}" dt="2022-09-08T04:14:21.012" v="267"/>
          <ac:picMkLst>
            <pc:docMk/>
            <pc:sldMasterMk cId="2272656055" sldId="2147483648"/>
            <ac:picMk id="2" creationId="{42A32DD7-217B-FF25-48BB-2F0B5232085A}"/>
          </ac:picMkLst>
        </pc:picChg>
        <pc:picChg chg="mod">
          <ac:chgData name="Cesario Auditya Pratama Putra" userId="439376c6-6151-49ec-b625-5016ce964893" providerId="ADAL" clId="{F5D74F83-57FC-468C-948C-82375AF5BAAE}" dt="2022-09-01T06:44:55.528" v="86" actId="1076"/>
          <ac:picMkLst>
            <pc:docMk/>
            <pc:sldMasterMk cId="2272656055" sldId="2147483648"/>
            <ac:picMk id="3" creationId="{1501A789-4936-4B5B-BBD6-1167B3CC3813}"/>
          </ac:picMkLst>
        </pc:picChg>
        <pc:picChg chg="add del mod topLvl">
          <ac:chgData name="Cesario Auditya Pratama Putra" userId="439376c6-6151-49ec-b625-5016ce964893" providerId="ADAL" clId="{F5D74F83-57FC-468C-948C-82375AF5BAAE}" dt="2022-09-01T06:44:53.191" v="85" actId="1076"/>
          <ac:picMkLst>
            <pc:docMk/>
            <pc:sldMasterMk cId="2272656055" sldId="2147483648"/>
            <ac:picMk id="5" creationId="{48EAD426-359A-4F74-BD3F-4CF1CC41BFCA}"/>
          </ac:picMkLst>
        </pc:picChg>
        <pc:picChg chg="add mod">
          <ac:chgData name="Cesario Auditya Pratama Putra" userId="439376c6-6151-49ec-b625-5016ce964893" providerId="ADAL" clId="{F5D74F83-57FC-468C-948C-82375AF5BAAE}" dt="2022-09-01T06:44:48.351" v="84" actId="1076"/>
          <ac:picMkLst>
            <pc:docMk/>
            <pc:sldMasterMk cId="2272656055" sldId="2147483648"/>
            <ac:picMk id="6" creationId="{EB08E2D8-769E-7B3E-B5C1-93921FB27208}"/>
          </ac:picMkLst>
        </pc:picChg>
        <pc:picChg chg="add del mod">
          <ac:chgData name="Cesario Auditya Pratama Putra" userId="439376c6-6151-49ec-b625-5016ce964893" providerId="ADAL" clId="{F5D74F83-57FC-468C-948C-82375AF5BAAE}" dt="2022-09-08T04:14:20.648" v="266" actId="478"/>
          <ac:picMkLst>
            <pc:docMk/>
            <pc:sldMasterMk cId="2272656055" sldId="2147483648"/>
            <ac:picMk id="8" creationId="{D40DDACB-457E-F447-B11F-860C9FFEEAB3}"/>
          </ac:picMkLst>
        </pc:picChg>
        <pc:picChg chg="del topLvl">
          <ac:chgData name="Cesario Auditya Pratama Putra" userId="439376c6-6151-49ec-b625-5016ce964893" providerId="ADAL" clId="{F5D74F83-57FC-468C-948C-82375AF5BAAE}" dt="2022-09-01T04:45:15.254" v="2" actId="478"/>
          <ac:picMkLst>
            <pc:docMk/>
            <pc:sldMasterMk cId="2272656055" sldId="2147483648"/>
            <ac:picMk id="36" creationId="{CB8DDF0F-DB51-4891-BDC7-EA8E2C16F330}"/>
          </ac:picMkLst>
        </pc:picChg>
        <pc:sldLayoutChg chg="modSp mod">
          <pc:chgData name="Cesario Auditya Pratama Putra" userId="439376c6-6151-49ec-b625-5016ce964893" providerId="ADAL" clId="{F5D74F83-57FC-468C-948C-82375AF5BAAE}" dt="2022-09-08T04:07:04.397" v="207" actId="20577"/>
          <pc:sldLayoutMkLst>
            <pc:docMk/>
            <pc:sldMasterMk cId="2272656055" sldId="2147483648"/>
            <pc:sldLayoutMk cId="1108812352" sldId="2147483651"/>
          </pc:sldLayoutMkLst>
          <pc:spChg chg="mod">
            <ac:chgData name="Cesario Auditya Pratama Putra" userId="439376c6-6151-49ec-b625-5016ce964893" providerId="ADAL" clId="{F5D74F83-57FC-468C-948C-82375AF5BAAE}" dt="2022-09-08T04:07:04.397" v="207" actId="20577"/>
            <ac:spMkLst>
              <pc:docMk/>
              <pc:sldMasterMk cId="2272656055" sldId="2147483648"/>
              <pc:sldLayoutMk cId="1108812352" sldId="2147483651"/>
              <ac:spMk id="5" creationId="{70183FD1-A42F-4D46-A65B-73891204532F}"/>
            </ac:spMkLst>
          </pc:spChg>
        </pc:sldLayoutChg>
      </pc:sldMasterChg>
      <pc:sldMasterChg chg="addSp delSp modSp mod">
        <pc:chgData name="Cesario Auditya Pratama Putra" userId="439376c6-6151-49ec-b625-5016ce964893" providerId="ADAL" clId="{F5D74F83-57FC-468C-948C-82375AF5BAAE}" dt="2022-09-08T04:10:34.078" v="234" actId="1076"/>
        <pc:sldMasterMkLst>
          <pc:docMk/>
          <pc:sldMasterMk cId="197349725" sldId="2147483652"/>
        </pc:sldMasterMkLst>
        <pc:grpChg chg="del">
          <ac:chgData name="Cesario Auditya Pratama Putra" userId="439376c6-6151-49ec-b625-5016ce964893" providerId="ADAL" clId="{F5D74F83-57FC-468C-948C-82375AF5BAAE}" dt="2022-09-08T04:10:22.544" v="229" actId="478"/>
          <ac:grpSpMkLst>
            <pc:docMk/>
            <pc:sldMasterMk cId="197349725" sldId="2147483652"/>
            <ac:grpSpMk id="21" creationId="{07668D45-F5F7-4F1E-91DF-A252E00F891C}"/>
          </ac:grpSpMkLst>
        </pc:grpChg>
        <pc:picChg chg="add mod">
          <ac:chgData name="Cesario Auditya Pratama Putra" userId="439376c6-6151-49ec-b625-5016ce964893" providerId="ADAL" clId="{F5D74F83-57FC-468C-948C-82375AF5BAAE}" dt="2022-09-08T04:10:34.078" v="234" actId="1076"/>
          <ac:picMkLst>
            <pc:docMk/>
            <pc:sldMasterMk cId="197349725" sldId="2147483652"/>
            <ac:picMk id="2" creationId="{E6F9C242-C16A-2229-F0E0-9B9D1509E37B}"/>
          </ac:picMkLst>
        </pc:picChg>
      </pc:sldMasterChg>
      <pc:sldMasterChg chg="delSp modSp mod">
        <pc:chgData name="Cesario Auditya Pratama Putra" userId="439376c6-6151-49ec-b625-5016ce964893" providerId="ADAL" clId="{F5D74F83-57FC-468C-948C-82375AF5BAAE}" dt="2022-09-08T04:09:53.942" v="228" actId="14100"/>
        <pc:sldMasterMkLst>
          <pc:docMk/>
          <pc:sldMasterMk cId="1818834145" sldId="2147483657"/>
        </pc:sldMasterMkLst>
        <pc:spChg chg="mod">
          <ac:chgData name="Cesario Auditya Pratama Putra" userId="439376c6-6151-49ec-b625-5016ce964893" providerId="ADAL" clId="{F5D74F83-57FC-468C-948C-82375AF5BAAE}" dt="2022-09-08T04:09:53.942" v="228" actId="14100"/>
          <ac:spMkLst>
            <pc:docMk/>
            <pc:sldMasterMk cId="1818834145" sldId="2147483657"/>
            <ac:spMk id="2" creationId="{CEA9B9F2-263D-42BC-9404-551D6E35FA3F}"/>
          </ac:spMkLst>
        </pc:spChg>
        <pc:grpChg chg="del">
          <ac:chgData name="Cesario Auditya Pratama Putra" userId="439376c6-6151-49ec-b625-5016ce964893" providerId="ADAL" clId="{F5D74F83-57FC-468C-948C-82375AF5BAAE}" dt="2022-09-08T04:09:47.915" v="227" actId="478"/>
          <ac:grpSpMkLst>
            <pc:docMk/>
            <pc:sldMasterMk cId="1818834145" sldId="2147483657"/>
            <ac:grpSpMk id="14" creationId="{4A3CE8A1-AD54-41D7-A106-6C3957FE811D}"/>
          </ac:grpSpMkLst>
        </pc:grpChg>
      </pc:sldMasterChg>
      <pc:sldMasterChg chg="addSp delSp modSp mod">
        <pc:chgData name="Cesario Auditya Pratama Putra" userId="439376c6-6151-49ec-b625-5016ce964893" providerId="ADAL" clId="{F5D74F83-57FC-468C-948C-82375AF5BAAE}" dt="2022-09-08T04:12:56.814" v="255" actId="1076"/>
        <pc:sldMasterMkLst>
          <pc:docMk/>
          <pc:sldMasterMk cId="2114373809" sldId="2147483659"/>
        </pc:sldMasterMkLst>
        <pc:spChg chg="mod">
          <ac:chgData name="Cesario Auditya Pratama Putra" userId="439376c6-6151-49ec-b625-5016ce964893" providerId="ADAL" clId="{F5D74F83-57FC-468C-948C-82375AF5BAAE}" dt="2022-09-01T06:46:20.944" v="130" actId="14100"/>
          <ac:spMkLst>
            <pc:docMk/>
            <pc:sldMasterMk cId="2114373809" sldId="2147483659"/>
            <ac:spMk id="40" creationId="{50D0C406-30A9-4F13-83C0-947BF90DD19A}"/>
          </ac:spMkLst>
        </pc:spChg>
        <pc:spChg chg="mod">
          <ac:chgData name="Cesario Auditya Pratama Putra" userId="439376c6-6151-49ec-b625-5016ce964893" providerId="ADAL" clId="{F5D74F83-57FC-468C-948C-82375AF5BAAE}" dt="2022-09-01T06:45:53.294" v="120" actId="1036"/>
          <ac:spMkLst>
            <pc:docMk/>
            <pc:sldMasterMk cId="2114373809" sldId="2147483659"/>
            <ac:spMk id="41" creationId="{B7D2F580-570E-4505-91F7-CEE5698926D1}"/>
          </ac:spMkLst>
        </pc:spChg>
        <pc:spChg chg="mod">
          <ac:chgData name="Cesario Auditya Pratama Putra" userId="439376c6-6151-49ec-b625-5016ce964893" providerId="ADAL" clId="{F5D74F83-57FC-468C-948C-82375AF5BAAE}" dt="2022-09-01T06:45:53.294" v="120" actId="1036"/>
          <ac:spMkLst>
            <pc:docMk/>
            <pc:sldMasterMk cId="2114373809" sldId="2147483659"/>
            <ac:spMk id="42" creationId="{E6094D88-9CAB-4238-8959-ECAB3F43CAA0}"/>
          </ac:spMkLst>
        </pc:spChg>
        <pc:spChg chg="mod">
          <ac:chgData name="Cesario Auditya Pratama Putra" userId="439376c6-6151-49ec-b625-5016ce964893" providerId="ADAL" clId="{F5D74F83-57FC-468C-948C-82375AF5BAAE}" dt="2022-09-01T06:46:18" v="129" actId="1076"/>
          <ac:spMkLst>
            <pc:docMk/>
            <pc:sldMasterMk cId="2114373809" sldId="2147483659"/>
            <ac:spMk id="45" creationId="{E5F2BB39-F6F1-4477-8403-7440173DA9D2}"/>
          </ac:spMkLst>
        </pc:spChg>
        <pc:grpChg chg="del">
          <ac:chgData name="Cesario Auditya Pratama Putra" userId="439376c6-6151-49ec-b625-5016ce964893" providerId="ADAL" clId="{F5D74F83-57FC-468C-948C-82375AF5BAAE}" dt="2022-09-01T06:45:14.703" v="87" actId="478"/>
          <ac:grpSpMkLst>
            <pc:docMk/>
            <pc:sldMasterMk cId="2114373809" sldId="2147483659"/>
            <ac:grpSpMk id="22" creationId="{39607692-6D0E-4904-B4C7-55F9F2071532}"/>
          </ac:grpSpMkLst>
        </pc:grpChg>
        <pc:picChg chg="add del mod">
          <ac:chgData name="Cesario Auditya Pratama Putra" userId="439376c6-6151-49ec-b625-5016ce964893" providerId="ADAL" clId="{F5D74F83-57FC-468C-948C-82375AF5BAAE}" dt="2022-09-01T06:45:22.013" v="89"/>
          <ac:picMkLst>
            <pc:docMk/>
            <pc:sldMasterMk cId="2114373809" sldId="2147483659"/>
            <ac:picMk id="2" creationId="{7D5FB0B0-BCCE-DDC7-6D34-0BD2B655D5A2}"/>
          </ac:picMkLst>
        </pc:picChg>
        <pc:picChg chg="add del mod">
          <ac:chgData name="Cesario Auditya Pratama Putra" userId="439376c6-6151-49ec-b625-5016ce964893" providerId="ADAL" clId="{F5D74F83-57FC-468C-948C-82375AF5BAAE}" dt="2022-09-01T06:45:22.013" v="89"/>
          <ac:picMkLst>
            <pc:docMk/>
            <pc:sldMasterMk cId="2114373809" sldId="2147483659"/>
            <ac:picMk id="3" creationId="{1E2EEC6E-A674-1C26-245C-5768316EC9D5}"/>
          </ac:picMkLst>
        </pc:picChg>
        <pc:picChg chg="add del mod">
          <ac:chgData name="Cesario Auditya Pratama Putra" userId="439376c6-6151-49ec-b625-5016ce964893" providerId="ADAL" clId="{F5D74F83-57FC-468C-948C-82375AF5BAAE}" dt="2022-09-01T06:45:22.013" v="89"/>
          <ac:picMkLst>
            <pc:docMk/>
            <pc:sldMasterMk cId="2114373809" sldId="2147483659"/>
            <ac:picMk id="4" creationId="{B76827B6-B832-054E-1752-14D06B5975CC}"/>
          </ac:picMkLst>
        </pc:picChg>
        <pc:picChg chg="add del mod">
          <ac:chgData name="Cesario Auditya Pratama Putra" userId="439376c6-6151-49ec-b625-5016ce964893" providerId="ADAL" clId="{F5D74F83-57FC-468C-948C-82375AF5BAAE}" dt="2022-09-01T06:45:22.013" v="89"/>
          <ac:picMkLst>
            <pc:docMk/>
            <pc:sldMasterMk cId="2114373809" sldId="2147483659"/>
            <ac:picMk id="6" creationId="{E0FD422D-102E-EE2B-0C78-1F4742360F29}"/>
          </ac:picMkLst>
        </pc:picChg>
        <pc:picChg chg="add mod">
          <ac:chgData name="Cesario Auditya Pratama Putra" userId="439376c6-6151-49ec-b625-5016ce964893" providerId="ADAL" clId="{F5D74F83-57FC-468C-948C-82375AF5BAAE}" dt="2022-09-01T06:45:28.053" v="91"/>
          <ac:picMkLst>
            <pc:docMk/>
            <pc:sldMasterMk cId="2114373809" sldId="2147483659"/>
            <ac:picMk id="7" creationId="{1C917351-FFA2-7A41-3D30-38914DE0410E}"/>
          </ac:picMkLst>
        </pc:picChg>
        <pc:picChg chg="add mod">
          <ac:chgData name="Cesario Auditya Pratama Putra" userId="439376c6-6151-49ec-b625-5016ce964893" providerId="ADAL" clId="{F5D74F83-57FC-468C-948C-82375AF5BAAE}" dt="2022-09-01T06:45:28.053" v="91"/>
          <ac:picMkLst>
            <pc:docMk/>
            <pc:sldMasterMk cId="2114373809" sldId="2147483659"/>
            <ac:picMk id="8" creationId="{846D13D0-0CEC-3B5A-C7FA-9DA2A4EC3BA0}"/>
          </ac:picMkLst>
        </pc:picChg>
        <pc:picChg chg="add mod">
          <ac:chgData name="Cesario Auditya Pratama Putra" userId="439376c6-6151-49ec-b625-5016ce964893" providerId="ADAL" clId="{F5D74F83-57FC-468C-948C-82375AF5BAAE}" dt="2022-09-01T06:45:28.053" v="91"/>
          <ac:picMkLst>
            <pc:docMk/>
            <pc:sldMasterMk cId="2114373809" sldId="2147483659"/>
            <ac:picMk id="9" creationId="{FCBCFAF5-EE75-1D91-DA95-10851864F776}"/>
          </ac:picMkLst>
        </pc:picChg>
        <pc:picChg chg="add mod">
          <ac:chgData name="Cesario Auditya Pratama Putra" userId="439376c6-6151-49ec-b625-5016ce964893" providerId="ADAL" clId="{F5D74F83-57FC-468C-948C-82375AF5BAAE}" dt="2022-09-08T04:12:56.814" v="255" actId="1076"/>
          <ac:picMkLst>
            <pc:docMk/>
            <pc:sldMasterMk cId="2114373809" sldId="2147483659"/>
            <ac:picMk id="10" creationId="{ED6BF00B-D441-17C4-4EB6-2E2FEEB0B227}"/>
          </ac:picMkLst>
        </pc:picChg>
      </pc:sldMasterChg>
      <pc:sldMasterChg chg="addSp delSp modSp mod">
        <pc:chgData name="Cesario Auditya Pratama Putra" userId="439376c6-6151-49ec-b625-5016ce964893" providerId="ADAL" clId="{F5D74F83-57FC-468C-948C-82375AF5BAAE}" dt="2022-09-01T06:54:51.838" v="201" actId="164"/>
        <pc:sldMasterMkLst>
          <pc:docMk/>
          <pc:sldMasterMk cId="1583830315" sldId="2147483663"/>
        </pc:sldMasterMkLst>
        <pc:spChg chg="add mod ord">
          <ac:chgData name="Cesario Auditya Pratama Putra" userId="439376c6-6151-49ec-b625-5016ce964893" providerId="ADAL" clId="{F5D74F83-57FC-468C-948C-82375AF5BAAE}" dt="2022-09-01T06:54:51.838" v="201" actId="164"/>
          <ac:spMkLst>
            <pc:docMk/>
            <pc:sldMasterMk cId="1583830315" sldId="2147483663"/>
            <ac:spMk id="5" creationId="{F84A7E30-5ADE-FC10-D118-BB234487636E}"/>
          </ac:spMkLst>
        </pc:spChg>
        <pc:spChg chg="ord">
          <ac:chgData name="Cesario Auditya Pratama Putra" userId="439376c6-6151-49ec-b625-5016ce964893" providerId="ADAL" clId="{F5D74F83-57FC-468C-948C-82375AF5BAAE}" dt="2022-09-01T06:49:22.592" v="156" actId="167"/>
          <ac:spMkLst>
            <pc:docMk/>
            <pc:sldMasterMk cId="1583830315" sldId="2147483663"/>
            <ac:spMk id="15" creationId="{27345528-3F9F-4B04-B2B2-940EF6B91C9A}"/>
          </ac:spMkLst>
        </pc:spChg>
        <pc:grpChg chg="add mod">
          <ac:chgData name="Cesario Auditya Pratama Putra" userId="439376c6-6151-49ec-b625-5016ce964893" providerId="ADAL" clId="{F5D74F83-57FC-468C-948C-82375AF5BAAE}" dt="2022-09-01T06:54:51.838" v="201" actId="164"/>
          <ac:grpSpMkLst>
            <pc:docMk/>
            <pc:sldMasterMk cId="1583830315" sldId="2147483663"/>
            <ac:grpSpMk id="6" creationId="{5A3597C2-59FE-62EC-9340-CBD5BFC3E379}"/>
          </ac:grpSpMkLst>
        </pc:grpChg>
        <pc:grpChg chg="del">
          <ac:chgData name="Cesario Auditya Pratama Putra" userId="439376c6-6151-49ec-b625-5016ce964893" providerId="ADAL" clId="{F5D74F83-57FC-468C-948C-82375AF5BAAE}" dt="2022-09-01T06:47:22.286" v="131" actId="478"/>
          <ac:grpSpMkLst>
            <pc:docMk/>
            <pc:sldMasterMk cId="1583830315" sldId="2147483663"/>
            <ac:grpSpMk id="9" creationId="{CA4AA66A-8B32-4465-8DCD-3A0A39929CD5}"/>
          </ac:grpSpMkLst>
        </pc:grpChg>
        <pc:picChg chg="add mod">
          <ac:chgData name="Cesario Auditya Pratama Putra" userId="439376c6-6151-49ec-b625-5016ce964893" providerId="ADAL" clId="{F5D74F83-57FC-468C-948C-82375AF5BAAE}" dt="2022-09-01T06:54:51.838" v="201" actId="164"/>
          <ac:picMkLst>
            <pc:docMk/>
            <pc:sldMasterMk cId="1583830315" sldId="2147483663"/>
            <ac:picMk id="4" creationId="{EBF4C79C-C6B5-CB02-A8F1-7204175D14B3}"/>
          </ac:picMkLst>
        </pc:picChg>
        <pc:picChg chg="ord">
          <ac:chgData name="Cesario Auditya Pratama Putra" userId="439376c6-6151-49ec-b625-5016ce964893" providerId="ADAL" clId="{F5D74F83-57FC-468C-948C-82375AF5BAAE}" dt="2022-09-01T06:48:58.689" v="151" actId="167"/>
          <ac:picMkLst>
            <pc:docMk/>
            <pc:sldMasterMk cId="1583830315" sldId="2147483663"/>
            <ac:picMk id="16" creationId="{DB877138-C40E-418E-AF6E-664AFC6F548A}"/>
          </ac:picMkLst>
        </pc:picChg>
      </pc:sldMasterChg>
      <pc:sldMasterChg chg="addSp delSp modSp mod">
        <pc:chgData name="Cesario Auditya Pratama Putra" userId="439376c6-6151-49ec-b625-5016ce964893" providerId="ADAL" clId="{F5D74F83-57FC-468C-948C-82375AF5BAAE}" dt="2022-09-08T04:12:24.665" v="247" actId="478"/>
        <pc:sldMasterMkLst>
          <pc:docMk/>
          <pc:sldMasterMk cId="800961153" sldId="2147483667"/>
        </pc:sldMasterMkLst>
        <pc:grpChg chg="add del">
          <ac:chgData name="Cesario Auditya Pratama Putra" userId="439376c6-6151-49ec-b625-5016ce964893" providerId="ADAL" clId="{F5D74F83-57FC-468C-948C-82375AF5BAAE}" dt="2022-09-08T04:12:24.665" v="247" actId="478"/>
          <ac:grpSpMkLst>
            <pc:docMk/>
            <pc:sldMasterMk cId="800961153" sldId="2147483667"/>
            <ac:grpSpMk id="13" creationId="{94E92FB3-0EE7-425E-A1B1-99F9CAB6B1B5}"/>
          </ac:grpSpMkLst>
        </pc:grpChg>
        <pc:picChg chg="add del mod">
          <ac:chgData name="Cesario Auditya Pratama Putra" userId="439376c6-6151-49ec-b625-5016ce964893" providerId="ADAL" clId="{F5D74F83-57FC-468C-948C-82375AF5BAAE}" dt="2022-09-08T04:11:45.131" v="245"/>
          <ac:picMkLst>
            <pc:docMk/>
            <pc:sldMasterMk cId="800961153" sldId="2147483667"/>
            <ac:picMk id="4" creationId="{0B44D487-DE0E-08D3-F593-F023E8DA0BC7}"/>
          </ac:picMkLst>
        </pc:picChg>
      </pc:sldMasterChg>
      <pc:sldMasterChg chg="addSp delSp modSp mod">
        <pc:chgData name="Cesario Auditya Pratama Putra" userId="439376c6-6151-49ec-b625-5016ce964893" providerId="ADAL" clId="{F5D74F83-57FC-468C-948C-82375AF5BAAE}" dt="2022-09-08T04:09:29.070" v="226" actId="1076"/>
        <pc:sldMasterMkLst>
          <pc:docMk/>
          <pc:sldMasterMk cId="1225135298" sldId="2147483669"/>
        </pc:sldMasterMkLst>
        <pc:grpChg chg="del">
          <ac:chgData name="Cesario Auditya Pratama Putra" userId="439376c6-6151-49ec-b625-5016ce964893" providerId="ADAL" clId="{F5D74F83-57FC-468C-948C-82375AF5BAAE}" dt="2022-09-08T04:07:48.631" v="208" actId="478"/>
          <ac:grpSpMkLst>
            <pc:docMk/>
            <pc:sldMasterMk cId="1225135298" sldId="2147483669"/>
            <ac:grpSpMk id="22" creationId="{CE6A7A00-EC3E-4696-869F-58B81C2CD9D0}"/>
          </ac:grpSpMkLst>
        </pc:grpChg>
        <pc:picChg chg="add del mod">
          <ac:chgData name="Cesario Auditya Pratama Putra" userId="439376c6-6151-49ec-b625-5016ce964893" providerId="ADAL" clId="{F5D74F83-57FC-468C-948C-82375AF5BAAE}" dt="2022-09-08T04:09:23.348" v="224" actId="478"/>
          <ac:picMkLst>
            <pc:docMk/>
            <pc:sldMasterMk cId="1225135298" sldId="2147483669"/>
            <ac:picMk id="2" creationId="{51262528-54F0-1DD8-F929-B41B5FE4B24B}"/>
          </ac:picMkLst>
        </pc:picChg>
        <pc:picChg chg="add del mod">
          <ac:chgData name="Cesario Auditya Pratama Putra" userId="439376c6-6151-49ec-b625-5016ce964893" providerId="ADAL" clId="{F5D74F83-57FC-468C-948C-82375AF5BAAE}" dt="2022-09-08T04:09:23.348" v="224" actId="478"/>
          <ac:picMkLst>
            <pc:docMk/>
            <pc:sldMasterMk cId="1225135298" sldId="2147483669"/>
            <ac:picMk id="3" creationId="{D6CE0FC5-4EA3-099A-6AFD-791A7430127D}"/>
          </ac:picMkLst>
        </pc:picChg>
        <pc:picChg chg="add del mod">
          <ac:chgData name="Cesario Auditya Pratama Putra" userId="439376c6-6151-49ec-b625-5016ce964893" providerId="ADAL" clId="{F5D74F83-57FC-468C-948C-82375AF5BAAE}" dt="2022-09-08T04:09:23.348" v="224" actId="478"/>
          <ac:picMkLst>
            <pc:docMk/>
            <pc:sldMasterMk cId="1225135298" sldId="2147483669"/>
            <ac:picMk id="4" creationId="{4FB19AE7-AF3E-2BFD-8C33-133945D38EAF}"/>
          </ac:picMkLst>
        </pc:picChg>
        <pc:picChg chg="add del mod">
          <ac:chgData name="Cesario Auditya Pratama Putra" userId="439376c6-6151-49ec-b625-5016ce964893" providerId="ADAL" clId="{F5D74F83-57FC-468C-948C-82375AF5BAAE}" dt="2022-09-08T04:09:23.348" v="224" actId="478"/>
          <ac:picMkLst>
            <pc:docMk/>
            <pc:sldMasterMk cId="1225135298" sldId="2147483669"/>
            <ac:picMk id="6" creationId="{C6765117-D49C-4F90-74A6-A639120B5093}"/>
          </ac:picMkLst>
        </pc:picChg>
        <pc:picChg chg="add mod">
          <ac:chgData name="Cesario Auditya Pratama Putra" userId="439376c6-6151-49ec-b625-5016ce964893" providerId="ADAL" clId="{F5D74F83-57FC-468C-948C-82375AF5BAAE}" dt="2022-09-08T04:09:29.070" v="226" actId="1076"/>
          <ac:picMkLst>
            <pc:docMk/>
            <pc:sldMasterMk cId="1225135298" sldId="2147483669"/>
            <ac:picMk id="7" creationId="{2D19EF70-D925-E569-5009-4EF289FE0758}"/>
          </ac:picMkLst>
        </pc:picChg>
        <pc:picChg chg="add mod">
          <ac:chgData name="Cesario Auditya Pratama Putra" userId="439376c6-6151-49ec-b625-5016ce964893" providerId="ADAL" clId="{F5D74F83-57FC-468C-948C-82375AF5BAAE}" dt="2022-09-08T04:09:29.070" v="226" actId="1076"/>
          <ac:picMkLst>
            <pc:docMk/>
            <pc:sldMasterMk cId="1225135298" sldId="2147483669"/>
            <ac:picMk id="8" creationId="{E537BBB4-1D00-FBBF-9036-CBA6E49346C5}"/>
          </ac:picMkLst>
        </pc:picChg>
        <pc:picChg chg="add mod">
          <ac:chgData name="Cesario Auditya Pratama Putra" userId="439376c6-6151-49ec-b625-5016ce964893" providerId="ADAL" clId="{F5D74F83-57FC-468C-948C-82375AF5BAAE}" dt="2022-09-08T04:09:29.070" v="226" actId="1076"/>
          <ac:picMkLst>
            <pc:docMk/>
            <pc:sldMasterMk cId="1225135298" sldId="2147483669"/>
            <ac:picMk id="9" creationId="{5C3F0F91-94E1-3CCF-093A-BA23B616F21D}"/>
          </ac:picMkLst>
        </pc:picChg>
        <pc:picChg chg="add mod">
          <ac:chgData name="Cesario Auditya Pratama Putra" userId="439376c6-6151-49ec-b625-5016ce964893" providerId="ADAL" clId="{F5D74F83-57FC-468C-948C-82375AF5BAAE}" dt="2022-09-08T04:09:29.070" v="226" actId="1076"/>
          <ac:picMkLst>
            <pc:docMk/>
            <pc:sldMasterMk cId="1225135298" sldId="2147483669"/>
            <ac:picMk id="10" creationId="{04C360FD-143A-A154-E3EA-B45C093B7466}"/>
          </ac:picMkLst>
        </pc:picChg>
      </pc:sldMasterChg>
      <pc:sldMasterChg chg="modSldLayout">
        <pc:chgData name="Cesario Auditya Pratama Putra" userId="439376c6-6151-49ec-b625-5016ce964893" providerId="ADAL" clId="{F5D74F83-57FC-468C-948C-82375AF5BAAE}" dt="2022-09-08T04:13:30.940" v="265"/>
        <pc:sldMasterMkLst>
          <pc:docMk/>
          <pc:sldMasterMk cId="3152402843" sldId="2147483690"/>
        </pc:sldMasterMkLst>
        <pc:sldLayoutChg chg="addSp delSp modSp mod">
          <pc:chgData name="Cesario Auditya Pratama Putra" userId="439376c6-6151-49ec-b625-5016ce964893" providerId="ADAL" clId="{F5D74F83-57FC-468C-948C-82375AF5BAAE}" dt="2022-09-08T04:13:28.334" v="264" actId="1076"/>
          <pc:sldLayoutMkLst>
            <pc:docMk/>
            <pc:sldMasterMk cId="3152402843" sldId="2147483690"/>
            <pc:sldLayoutMk cId="1877021253" sldId="2147483701"/>
          </pc:sldLayoutMkLst>
          <pc:picChg chg="add del mod">
            <ac:chgData name="Cesario Auditya Pratama Putra" userId="439376c6-6151-49ec-b625-5016ce964893" providerId="ADAL" clId="{F5D74F83-57FC-468C-948C-82375AF5BAAE}" dt="2022-09-08T04:12:36.249" v="249"/>
            <ac:picMkLst>
              <pc:docMk/>
              <pc:sldMasterMk cId="3152402843" sldId="2147483690"/>
              <pc:sldLayoutMk cId="1877021253" sldId="2147483701"/>
              <ac:picMk id="2" creationId="{22285B35-6DE5-7A19-1B5F-4ADB9D1EC35B}"/>
            </ac:picMkLst>
          </pc:picChg>
          <pc:picChg chg="add del mod">
            <ac:chgData name="Cesario Auditya Pratama Putra" userId="439376c6-6151-49ec-b625-5016ce964893" providerId="ADAL" clId="{F5D74F83-57FC-468C-948C-82375AF5BAAE}" dt="2022-09-08T04:12:41.853" v="253" actId="22"/>
            <ac:picMkLst>
              <pc:docMk/>
              <pc:sldMasterMk cId="3152402843" sldId="2147483690"/>
              <pc:sldLayoutMk cId="1877021253" sldId="2147483701"/>
              <ac:picMk id="5" creationId="{DF19E3E7-4D94-15FC-0507-712660A8A4E5}"/>
            </ac:picMkLst>
          </pc:picChg>
          <pc:picChg chg="add mod">
            <ac:chgData name="Cesario Auditya Pratama Putra" userId="439376c6-6151-49ec-b625-5016ce964893" providerId="ADAL" clId="{F5D74F83-57FC-468C-948C-82375AF5BAAE}" dt="2022-09-08T04:13:28.334" v="264" actId="1076"/>
            <ac:picMkLst>
              <pc:docMk/>
              <pc:sldMasterMk cId="3152402843" sldId="2147483690"/>
              <pc:sldLayoutMk cId="1877021253" sldId="2147483701"/>
              <ac:picMk id="7" creationId="{EF8D297A-1CCD-0042-2E53-14F160953BE7}"/>
            </ac:picMkLst>
          </pc:picChg>
          <pc:picChg chg="add mod">
            <ac:chgData name="Cesario Auditya Pratama Putra" userId="439376c6-6151-49ec-b625-5016ce964893" providerId="ADAL" clId="{F5D74F83-57FC-468C-948C-82375AF5BAAE}" dt="2022-09-08T04:13:28.334" v="264" actId="1076"/>
            <ac:picMkLst>
              <pc:docMk/>
              <pc:sldMasterMk cId="3152402843" sldId="2147483690"/>
              <pc:sldLayoutMk cId="1877021253" sldId="2147483701"/>
              <ac:picMk id="8" creationId="{0D1B450B-45AF-1FB2-FF61-19FCA9E01553}"/>
            </ac:picMkLst>
          </pc:picChg>
          <pc:picChg chg="add mod">
            <ac:chgData name="Cesario Auditya Pratama Putra" userId="439376c6-6151-49ec-b625-5016ce964893" providerId="ADAL" clId="{F5D74F83-57FC-468C-948C-82375AF5BAAE}" dt="2022-09-08T04:13:28.334" v="264" actId="1076"/>
            <ac:picMkLst>
              <pc:docMk/>
              <pc:sldMasterMk cId="3152402843" sldId="2147483690"/>
              <pc:sldLayoutMk cId="1877021253" sldId="2147483701"/>
              <ac:picMk id="9" creationId="{8C93E230-CFAD-2125-1D88-32889A20E33D}"/>
            </ac:picMkLst>
          </pc:picChg>
          <pc:picChg chg="add mod">
            <ac:chgData name="Cesario Auditya Pratama Putra" userId="439376c6-6151-49ec-b625-5016ce964893" providerId="ADAL" clId="{F5D74F83-57FC-468C-948C-82375AF5BAAE}" dt="2022-09-08T04:13:28.334" v="264" actId="1076"/>
            <ac:picMkLst>
              <pc:docMk/>
              <pc:sldMasterMk cId="3152402843" sldId="2147483690"/>
              <pc:sldLayoutMk cId="1877021253" sldId="2147483701"/>
              <ac:picMk id="10" creationId="{C9654AAC-4577-F3E3-4745-425C1C322868}"/>
            </ac:picMkLst>
          </pc:picChg>
          <pc:picChg chg="del">
            <ac:chgData name="Cesario Auditya Pratama Putra" userId="439376c6-6151-49ec-b625-5016ce964893" providerId="ADAL" clId="{F5D74F83-57FC-468C-948C-82375AF5BAAE}" dt="2022-09-08T04:13:05.443" v="256" actId="478"/>
            <ac:picMkLst>
              <pc:docMk/>
              <pc:sldMasterMk cId="3152402843" sldId="2147483690"/>
              <pc:sldLayoutMk cId="1877021253" sldId="2147483701"/>
              <ac:picMk id="24" creationId="{71B6EC5D-809B-4EDC-A1CA-6BB77157B92D}"/>
            </ac:picMkLst>
          </pc:picChg>
        </pc:sldLayoutChg>
        <pc:sldLayoutChg chg="addSp delSp modSp mod">
          <pc:chgData name="Cesario Auditya Pratama Putra" userId="439376c6-6151-49ec-b625-5016ce964893" providerId="ADAL" clId="{F5D74F83-57FC-468C-948C-82375AF5BAAE}" dt="2022-09-08T04:13:30.940" v="265"/>
          <pc:sldLayoutMkLst>
            <pc:docMk/>
            <pc:sldMasterMk cId="3152402843" sldId="2147483690"/>
            <pc:sldLayoutMk cId="3039225457" sldId="2147483713"/>
          </pc:sldLayoutMkLst>
          <pc:picChg chg="add mod">
            <ac:chgData name="Cesario Auditya Pratama Putra" userId="439376c6-6151-49ec-b625-5016ce964893" providerId="ADAL" clId="{F5D74F83-57FC-468C-948C-82375AF5BAAE}" dt="2022-09-08T04:13:30.940" v="265"/>
            <ac:picMkLst>
              <pc:docMk/>
              <pc:sldMasterMk cId="3152402843" sldId="2147483690"/>
              <pc:sldLayoutMk cId="3039225457" sldId="2147483713"/>
              <ac:picMk id="2" creationId="{CA83BDCE-46D2-EBA5-F1D7-874201A60738}"/>
            </ac:picMkLst>
          </pc:picChg>
          <pc:picChg chg="add mod">
            <ac:chgData name="Cesario Auditya Pratama Putra" userId="439376c6-6151-49ec-b625-5016ce964893" providerId="ADAL" clId="{F5D74F83-57FC-468C-948C-82375AF5BAAE}" dt="2022-09-08T04:13:30.940" v="265"/>
            <ac:picMkLst>
              <pc:docMk/>
              <pc:sldMasterMk cId="3152402843" sldId="2147483690"/>
              <pc:sldLayoutMk cId="3039225457" sldId="2147483713"/>
              <ac:picMk id="4" creationId="{80C73DFF-B2BF-CFA1-5828-8EE2FC90C3AF}"/>
            </ac:picMkLst>
          </pc:picChg>
          <pc:picChg chg="add mod">
            <ac:chgData name="Cesario Auditya Pratama Putra" userId="439376c6-6151-49ec-b625-5016ce964893" providerId="ADAL" clId="{F5D74F83-57FC-468C-948C-82375AF5BAAE}" dt="2022-09-08T04:13:30.940" v="265"/>
            <ac:picMkLst>
              <pc:docMk/>
              <pc:sldMasterMk cId="3152402843" sldId="2147483690"/>
              <pc:sldLayoutMk cId="3039225457" sldId="2147483713"/>
              <ac:picMk id="5" creationId="{DAA557F0-F768-EF21-993D-9A2B7851D4F0}"/>
            </ac:picMkLst>
          </pc:picChg>
          <pc:picChg chg="add mod">
            <ac:chgData name="Cesario Auditya Pratama Putra" userId="439376c6-6151-49ec-b625-5016ce964893" providerId="ADAL" clId="{F5D74F83-57FC-468C-948C-82375AF5BAAE}" dt="2022-09-08T04:13:30.940" v="265"/>
            <ac:picMkLst>
              <pc:docMk/>
              <pc:sldMasterMk cId="3152402843" sldId="2147483690"/>
              <pc:sldLayoutMk cId="3039225457" sldId="2147483713"/>
              <ac:picMk id="7" creationId="{36AB01C5-76FB-48A4-358C-6828098FF8A9}"/>
            </ac:picMkLst>
          </pc:picChg>
          <pc:picChg chg="del">
            <ac:chgData name="Cesario Auditya Pratama Putra" userId="439376c6-6151-49ec-b625-5016ce964893" providerId="ADAL" clId="{F5D74F83-57FC-468C-948C-82375AF5BAAE}" dt="2022-09-08T04:13:21.964" v="262" actId="478"/>
            <ac:picMkLst>
              <pc:docMk/>
              <pc:sldMasterMk cId="3152402843" sldId="2147483690"/>
              <pc:sldLayoutMk cId="3039225457" sldId="2147483713"/>
              <ac:picMk id="24" creationId="{71B6EC5D-809B-4EDC-A1CA-6BB77157B92D}"/>
            </ac:picMkLst>
          </pc:picChg>
        </pc:sldLayoutChg>
      </pc:sldMasterChg>
      <pc:sldMasterChg chg="addSp delSp modSp mod">
        <pc:chgData name="Cesario Auditya Pratama Putra" userId="439376c6-6151-49ec-b625-5016ce964893" providerId="ADAL" clId="{F5D74F83-57FC-468C-948C-82375AF5BAAE}" dt="2022-09-08T04:09:13.318" v="223" actId="14100"/>
        <pc:sldMasterMkLst>
          <pc:docMk/>
          <pc:sldMasterMk cId="447571775" sldId="2147483719"/>
        </pc:sldMasterMkLst>
        <pc:grpChg chg="del">
          <ac:chgData name="Cesario Auditya Pratama Putra" userId="439376c6-6151-49ec-b625-5016ce964893" providerId="ADAL" clId="{F5D74F83-57FC-468C-948C-82375AF5BAAE}" dt="2022-09-08T04:08:27.515" v="215" actId="478"/>
          <ac:grpSpMkLst>
            <pc:docMk/>
            <pc:sldMasterMk cId="447571775" sldId="2147483719"/>
            <ac:grpSpMk id="30" creationId="{627D83F6-5081-46A1-ADE0-9E2950A2E5CB}"/>
          </ac:grpSpMkLst>
        </pc:grpChg>
        <pc:picChg chg="add del mod">
          <ac:chgData name="Cesario Auditya Pratama Putra" userId="439376c6-6151-49ec-b625-5016ce964893" providerId="ADAL" clId="{F5D74F83-57FC-468C-948C-82375AF5BAAE}" dt="2022-09-08T04:08:35.032" v="218"/>
          <ac:picMkLst>
            <pc:docMk/>
            <pc:sldMasterMk cId="447571775" sldId="2147483719"/>
            <ac:picMk id="5" creationId="{F9C5912C-AB79-EDC0-6169-9EFB45F5D9B8}"/>
          </ac:picMkLst>
        </pc:picChg>
        <pc:picChg chg="add del mod">
          <ac:chgData name="Cesario Auditya Pratama Putra" userId="439376c6-6151-49ec-b625-5016ce964893" providerId="ADAL" clId="{F5D74F83-57FC-468C-948C-82375AF5BAAE}" dt="2022-09-08T04:08:35.032" v="218"/>
          <ac:picMkLst>
            <pc:docMk/>
            <pc:sldMasterMk cId="447571775" sldId="2147483719"/>
            <ac:picMk id="6" creationId="{23D52AF1-C350-584E-2F39-5F4C6C815518}"/>
          </ac:picMkLst>
        </pc:picChg>
        <pc:picChg chg="add del mod">
          <ac:chgData name="Cesario Auditya Pratama Putra" userId="439376c6-6151-49ec-b625-5016ce964893" providerId="ADAL" clId="{F5D74F83-57FC-468C-948C-82375AF5BAAE}" dt="2022-09-08T04:08:35.032" v="218"/>
          <ac:picMkLst>
            <pc:docMk/>
            <pc:sldMasterMk cId="447571775" sldId="2147483719"/>
            <ac:picMk id="7" creationId="{897449D4-D1D7-84CB-624C-33B5010714FE}"/>
          </ac:picMkLst>
        </pc:picChg>
        <pc:picChg chg="add del mod">
          <ac:chgData name="Cesario Auditya Pratama Putra" userId="439376c6-6151-49ec-b625-5016ce964893" providerId="ADAL" clId="{F5D74F83-57FC-468C-948C-82375AF5BAAE}" dt="2022-09-08T04:08:35.032" v="218"/>
          <ac:picMkLst>
            <pc:docMk/>
            <pc:sldMasterMk cId="447571775" sldId="2147483719"/>
            <ac:picMk id="8" creationId="{1E451B1D-476F-0308-A551-E529AF4708F5}"/>
          </ac:picMkLst>
        </pc:picChg>
        <pc:picChg chg="add mod">
          <ac:chgData name="Cesario Auditya Pratama Putra" userId="439376c6-6151-49ec-b625-5016ce964893" providerId="ADAL" clId="{F5D74F83-57FC-468C-948C-82375AF5BAAE}" dt="2022-09-08T04:09:09.997" v="222" actId="1076"/>
          <ac:picMkLst>
            <pc:docMk/>
            <pc:sldMasterMk cId="447571775" sldId="2147483719"/>
            <ac:picMk id="9" creationId="{A3BFABFB-D3C8-7794-3EE0-476EBC0F3FF4}"/>
          </ac:picMkLst>
        </pc:picChg>
        <pc:picChg chg="add mod">
          <ac:chgData name="Cesario Auditya Pratama Putra" userId="439376c6-6151-49ec-b625-5016ce964893" providerId="ADAL" clId="{F5D74F83-57FC-468C-948C-82375AF5BAAE}" dt="2022-09-08T04:08:43.286" v="220" actId="1076"/>
          <ac:picMkLst>
            <pc:docMk/>
            <pc:sldMasterMk cId="447571775" sldId="2147483719"/>
            <ac:picMk id="10" creationId="{8FE5503E-CBF4-C8B4-E16D-D977671726E1}"/>
          </ac:picMkLst>
        </pc:picChg>
        <pc:picChg chg="add mod">
          <ac:chgData name="Cesario Auditya Pratama Putra" userId="439376c6-6151-49ec-b625-5016ce964893" providerId="ADAL" clId="{F5D74F83-57FC-468C-948C-82375AF5BAAE}" dt="2022-09-08T04:08:43.286" v="220" actId="1076"/>
          <ac:picMkLst>
            <pc:docMk/>
            <pc:sldMasterMk cId="447571775" sldId="2147483719"/>
            <ac:picMk id="11" creationId="{9C145918-DA12-6939-99A1-87238DE10715}"/>
          </ac:picMkLst>
        </pc:picChg>
        <pc:picChg chg="add mod">
          <ac:chgData name="Cesario Auditya Pratama Putra" userId="439376c6-6151-49ec-b625-5016ce964893" providerId="ADAL" clId="{F5D74F83-57FC-468C-948C-82375AF5BAAE}" dt="2022-09-08T04:09:13.318" v="223" actId="14100"/>
          <ac:picMkLst>
            <pc:docMk/>
            <pc:sldMasterMk cId="447571775" sldId="2147483719"/>
            <ac:picMk id="12" creationId="{BEDAB0A8-5961-F7BB-4DDB-AD08014FA082}"/>
          </ac:picMkLst>
        </pc:picChg>
        <pc:picChg chg="del">
          <ac:chgData name="Cesario Auditya Pratama Putra" userId="439376c6-6151-49ec-b625-5016ce964893" providerId="ADAL" clId="{F5D74F83-57FC-468C-948C-82375AF5BAAE}" dt="2022-09-08T04:08:30.433" v="216" actId="478"/>
          <ac:picMkLst>
            <pc:docMk/>
            <pc:sldMasterMk cId="447571775" sldId="2147483719"/>
            <ac:picMk id="22" creationId="{870DFF63-A086-476B-B544-4D640C4929B0}"/>
          </ac:picMkLst>
        </pc:picChg>
      </pc:sldMasterChg>
    </pc:docChg>
  </pc:docChgLst>
  <pc:docChgLst>
    <pc:chgData name="magang dpjj7" userId="7f73682b-f3ed-4ca1-b77a-f5d5e2f1b4fd" providerId="ADAL" clId="{F9BFD4BF-CF37-41D6-AD9F-134A7734A044}"/>
    <pc:docChg chg="undo custSel addSld delSld modSld addSection delSection modSection">
      <pc:chgData name="magang dpjj7" userId="7f73682b-f3ed-4ca1-b77a-f5d5e2f1b4fd" providerId="ADAL" clId="{F9BFD4BF-CF37-41D6-AD9F-134A7734A044}" dt="2024-11-21T06:37:59.115" v="11" actId="6264"/>
      <pc:docMkLst>
        <pc:docMk/>
      </pc:docMkLst>
      <pc:sldChg chg="addSp delSp modSp mod chgLayout">
        <pc:chgData name="magang dpjj7" userId="7f73682b-f3ed-4ca1-b77a-f5d5e2f1b4fd" providerId="ADAL" clId="{F9BFD4BF-CF37-41D6-AD9F-134A7734A044}" dt="2024-11-21T06:37:59.115" v="11" actId="6264"/>
        <pc:sldMkLst>
          <pc:docMk/>
          <pc:sldMk cId="3866791606" sldId="277"/>
        </pc:sldMkLst>
        <pc:spChg chg="del">
          <ac:chgData name="magang dpjj7" userId="7f73682b-f3ed-4ca1-b77a-f5d5e2f1b4fd" providerId="ADAL" clId="{F9BFD4BF-CF37-41D6-AD9F-134A7734A044}" dt="2024-11-21T06:37:57.109" v="10" actId="6264"/>
          <ac:spMkLst>
            <pc:docMk/>
            <pc:sldMk cId="3866791606" sldId="277"/>
            <ac:spMk id="2" creationId="{E1299CE0-C423-FA12-D9C4-35770C9E4083}"/>
          </ac:spMkLst>
        </pc:spChg>
        <pc:spChg chg="mod ord">
          <ac:chgData name="magang dpjj7" userId="7f73682b-f3ed-4ca1-b77a-f5d5e2f1b4fd" providerId="ADAL" clId="{F9BFD4BF-CF37-41D6-AD9F-134A7734A044}" dt="2024-11-21T06:37:59.115" v="11" actId="6264"/>
          <ac:spMkLst>
            <pc:docMk/>
            <pc:sldMk cId="3866791606" sldId="277"/>
            <ac:spMk id="3" creationId="{F5E2618D-D910-4BED-26F7-676213F3245C}"/>
          </ac:spMkLst>
        </pc:spChg>
        <pc:spChg chg="del">
          <ac:chgData name="magang dpjj7" userId="7f73682b-f3ed-4ca1-b77a-f5d5e2f1b4fd" providerId="ADAL" clId="{F9BFD4BF-CF37-41D6-AD9F-134A7734A044}" dt="2024-11-21T06:37:57.109" v="10" actId="6264"/>
          <ac:spMkLst>
            <pc:docMk/>
            <pc:sldMk cId="3866791606" sldId="277"/>
            <ac:spMk id="4" creationId="{1374C855-85CC-A149-8760-54E8C4FF08B6}"/>
          </ac:spMkLst>
        </pc:spChg>
        <pc:spChg chg="del">
          <ac:chgData name="magang dpjj7" userId="7f73682b-f3ed-4ca1-b77a-f5d5e2f1b4fd" providerId="ADAL" clId="{F9BFD4BF-CF37-41D6-AD9F-134A7734A044}" dt="2024-11-21T06:37:57.109" v="10" actId="6264"/>
          <ac:spMkLst>
            <pc:docMk/>
            <pc:sldMk cId="3866791606" sldId="277"/>
            <ac:spMk id="5" creationId="{7464B747-9B2F-619C-54D8-C7314BA54FBC}"/>
          </ac:spMkLst>
        </pc:spChg>
        <pc:spChg chg="add del mod">
          <ac:chgData name="magang dpjj7" userId="7f73682b-f3ed-4ca1-b77a-f5d5e2f1b4fd" providerId="ADAL" clId="{F9BFD4BF-CF37-41D6-AD9F-134A7734A044}" dt="2024-11-21T06:37:57.109" v="10" actId="6264"/>
          <ac:spMkLst>
            <pc:docMk/>
            <pc:sldMk cId="3866791606" sldId="277"/>
            <ac:spMk id="6" creationId="{01862C15-B330-8A7E-8FE9-D1D78F64FFA5}"/>
          </ac:spMkLst>
        </pc:spChg>
        <pc:spChg chg="add del mod ord">
          <ac:chgData name="magang dpjj7" userId="7f73682b-f3ed-4ca1-b77a-f5d5e2f1b4fd" providerId="ADAL" clId="{F9BFD4BF-CF37-41D6-AD9F-134A7734A044}" dt="2024-11-21T06:37:59.115" v="11" actId="6264"/>
          <ac:spMkLst>
            <pc:docMk/>
            <pc:sldMk cId="3866791606" sldId="277"/>
            <ac:spMk id="7" creationId="{98745B2B-4E07-4195-1BBF-858509187FAD}"/>
          </ac:spMkLst>
        </pc:spChg>
        <pc:spChg chg="add del mod ord">
          <ac:chgData name="magang dpjj7" userId="7f73682b-f3ed-4ca1-b77a-f5d5e2f1b4fd" providerId="ADAL" clId="{F9BFD4BF-CF37-41D6-AD9F-134A7734A044}" dt="2024-11-21T06:37:59.115" v="11" actId="6264"/>
          <ac:spMkLst>
            <pc:docMk/>
            <pc:sldMk cId="3866791606" sldId="277"/>
            <ac:spMk id="8" creationId="{EAFCF67C-76BD-F883-34BB-3538BADC64B9}"/>
          </ac:spMkLst>
        </pc:spChg>
        <pc:spChg chg="add del mod ord">
          <ac:chgData name="magang dpjj7" userId="7f73682b-f3ed-4ca1-b77a-f5d5e2f1b4fd" providerId="ADAL" clId="{F9BFD4BF-CF37-41D6-AD9F-134A7734A044}" dt="2024-11-21T06:37:59.115" v="11" actId="6264"/>
          <ac:spMkLst>
            <pc:docMk/>
            <pc:sldMk cId="3866791606" sldId="277"/>
            <ac:spMk id="9" creationId="{B49FF510-5DC6-5080-7886-40364D82A1C6}"/>
          </ac:spMkLst>
        </pc:spChg>
        <pc:spChg chg="add del mod">
          <ac:chgData name="magang dpjj7" userId="7f73682b-f3ed-4ca1-b77a-f5d5e2f1b4fd" providerId="ADAL" clId="{F9BFD4BF-CF37-41D6-AD9F-134A7734A044}" dt="2024-11-21T06:37:59.115" v="11" actId="6264"/>
          <ac:spMkLst>
            <pc:docMk/>
            <pc:sldMk cId="3866791606" sldId="277"/>
            <ac:spMk id="10" creationId="{FC99465E-2803-5B5F-3A9A-D33A8157A6D3}"/>
          </ac:spMkLst>
        </pc:spChg>
        <pc:spChg chg="add mod ord">
          <ac:chgData name="magang dpjj7" userId="7f73682b-f3ed-4ca1-b77a-f5d5e2f1b4fd" providerId="ADAL" clId="{F9BFD4BF-CF37-41D6-AD9F-134A7734A044}" dt="2024-11-21T06:37:59.115" v="11" actId="6264"/>
          <ac:spMkLst>
            <pc:docMk/>
            <pc:sldMk cId="3866791606" sldId="277"/>
            <ac:spMk id="11" creationId="{FD690453-6FCB-7F9F-89E3-4E142049BB52}"/>
          </ac:spMkLst>
        </pc:spChg>
        <pc:spChg chg="add mod ord">
          <ac:chgData name="magang dpjj7" userId="7f73682b-f3ed-4ca1-b77a-f5d5e2f1b4fd" providerId="ADAL" clId="{F9BFD4BF-CF37-41D6-AD9F-134A7734A044}" dt="2024-11-21T06:37:59.115" v="11" actId="6264"/>
          <ac:spMkLst>
            <pc:docMk/>
            <pc:sldMk cId="3866791606" sldId="277"/>
            <ac:spMk id="12" creationId="{93D84CF8-7116-9007-6BBD-BD8C4680958C}"/>
          </ac:spMkLst>
        </pc:spChg>
        <pc:spChg chg="add mod ord">
          <ac:chgData name="magang dpjj7" userId="7f73682b-f3ed-4ca1-b77a-f5d5e2f1b4fd" providerId="ADAL" clId="{F9BFD4BF-CF37-41D6-AD9F-134A7734A044}" dt="2024-11-21T06:37:59.115" v="11" actId="6264"/>
          <ac:spMkLst>
            <pc:docMk/>
            <pc:sldMk cId="3866791606" sldId="277"/>
            <ac:spMk id="13" creationId="{019C35C5-169E-299D-8391-950FC4F02355}"/>
          </ac:spMkLst>
        </pc:spChg>
      </pc:sldChg>
      <pc:sldChg chg="new del">
        <pc:chgData name="magang dpjj7" userId="7f73682b-f3ed-4ca1-b77a-f5d5e2f1b4fd" providerId="ADAL" clId="{F9BFD4BF-CF37-41D6-AD9F-134A7734A044}" dt="2024-11-21T06:37:03.480" v="7" actId="680"/>
        <pc:sldMkLst>
          <pc:docMk/>
          <pc:sldMk cId="4003211514" sldId="321"/>
        </pc:sldMkLst>
      </pc:sldChg>
      <pc:sldChg chg="new del">
        <pc:chgData name="magang dpjj7" userId="7f73682b-f3ed-4ca1-b77a-f5d5e2f1b4fd" providerId="ADAL" clId="{F9BFD4BF-CF37-41D6-AD9F-134A7734A044}" dt="2024-11-21T06:37:02.850" v="6" actId="680"/>
        <pc:sldMkLst>
          <pc:docMk/>
          <pc:sldMk cId="4161931665" sldId="322"/>
        </pc:sldMkLst>
      </pc:sldChg>
      <pc:sldChg chg="new del">
        <pc:chgData name="magang dpjj7" userId="7f73682b-f3ed-4ca1-b77a-f5d5e2f1b4fd" providerId="ADAL" clId="{F9BFD4BF-CF37-41D6-AD9F-134A7734A044}" dt="2024-11-21T06:37:02.472" v="5" actId="680"/>
        <pc:sldMkLst>
          <pc:docMk/>
          <pc:sldMk cId="3872109999" sldId="323"/>
        </pc:sldMkLst>
      </pc:sldChg>
      <pc:sldChg chg="new del">
        <pc:chgData name="magang dpjj7" userId="7f73682b-f3ed-4ca1-b77a-f5d5e2f1b4fd" providerId="ADAL" clId="{F9BFD4BF-CF37-41D6-AD9F-134A7734A044}" dt="2024-11-21T06:37:02.140" v="4" actId="680"/>
        <pc:sldMkLst>
          <pc:docMk/>
          <pc:sldMk cId="1576237671" sldId="324"/>
        </pc:sldMkLst>
      </pc:sldChg>
    </pc:docChg>
  </pc:docChgLst>
  <pc:docChgLst>
    <pc:chgData clId="Web-{8D225843-35B1-4FD4-B6BA-D413E8AC48F3}"/>
    <pc:docChg chg="modSld">
      <pc:chgData name="" userId="" providerId="" clId="Web-{8D225843-35B1-4FD4-B6BA-D413E8AC48F3}" dt="2022-01-26T09:36:03.616" v="7" actId="20577"/>
      <pc:docMkLst>
        <pc:docMk/>
      </pc:docMkLst>
      <pc:sldChg chg="modSp">
        <pc:chgData name="" userId="" providerId="" clId="Web-{8D225843-35B1-4FD4-B6BA-D413E8AC48F3}" dt="2022-01-26T09:36:03.616" v="7" actId="20577"/>
        <pc:sldMkLst>
          <pc:docMk/>
          <pc:sldMk cId="339606637" sldId="295"/>
        </pc:sldMkLst>
        <pc:spChg chg="mod">
          <ac:chgData name="" userId="" providerId="" clId="Web-{8D225843-35B1-4FD4-B6BA-D413E8AC48F3}" dt="2022-01-26T09:36:03.616" v="7" actId="20577"/>
          <ac:spMkLst>
            <pc:docMk/>
            <pc:sldMk cId="339606637" sldId="295"/>
            <ac:spMk id="4" creationId="{4A32DB73-1DC6-44CA-AD8C-C6B328BF7564}"/>
          </ac:spMkLst>
        </pc:spChg>
      </pc:sldChg>
    </pc:docChg>
  </pc:docChgLst>
  <pc:docChgLst>
    <pc:chgData name="Flazia Sonia" userId="S::flazia.sonia@yarsi01.onmicrosoft.com::35e8a250-87c9-425c-99e0-a26b085fa704" providerId="AD" clId="Web-{4D2A59C3-455B-4E50-95A7-BC78695B8153}"/>
    <pc:docChg chg="addSld modSld modSection">
      <pc:chgData name="Flazia Sonia" userId="S::flazia.sonia@yarsi01.onmicrosoft.com::35e8a250-87c9-425c-99e0-a26b085fa704" providerId="AD" clId="Web-{4D2A59C3-455B-4E50-95A7-BC78695B8153}" dt="2022-01-28T04:38:49.536" v="592"/>
      <pc:docMkLst>
        <pc:docMk/>
      </pc:docMkLst>
      <pc:sldChg chg="delSp">
        <pc:chgData name="Flazia Sonia" userId="S::flazia.sonia@yarsi01.onmicrosoft.com::35e8a250-87c9-425c-99e0-a26b085fa704" providerId="AD" clId="Web-{4D2A59C3-455B-4E50-95A7-BC78695B8153}" dt="2022-01-28T04:16:27.710" v="162"/>
        <pc:sldMkLst>
          <pc:docMk/>
          <pc:sldMk cId="2675736137" sldId="345"/>
        </pc:sldMkLst>
        <pc:spChg chg="del">
          <ac:chgData name="Flazia Sonia" userId="S::flazia.sonia@yarsi01.onmicrosoft.com::35e8a250-87c9-425c-99e0-a26b085fa704" providerId="AD" clId="Web-{4D2A59C3-455B-4E50-95A7-BC78695B8153}" dt="2022-01-28T04:16:27.710" v="162"/>
          <ac:spMkLst>
            <pc:docMk/>
            <pc:sldMk cId="2675736137" sldId="345"/>
            <ac:spMk id="5" creationId="{E479DD59-7890-49C0-8E19-3971BCF4B029}"/>
          </ac:spMkLst>
        </pc:spChg>
      </pc:sldChg>
      <pc:sldChg chg="modSp">
        <pc:chgData name="Flazia Sonia" userId="S::flazia.sonia@yarsi01.onmicrosoft.com::35e8a250-87c9-425c-99e0-a26b085fa704" providerId="AD" clId="Web-{4D2A59C3-455B-4E50-95A7-BC78695B8153}" dt="2022-01-28T04:15:56.304" v="161" actId="20577"/>
        <pc:sldMkLst>
          <pc:docMk/>
          <pc:sldMk cId="2503043561" sldId="347"/>
        </pc:sldMkLst>
        <pc:spChg chg="mod">
          <ac:chgData name="Flazia Sonia" userId="S::flazia.sonia@yarsi01.onmicrosoft.com::35e8a250-87c9-425c-99e0-a26b085fa704" providerId="AD" clId="Web-{4D2A59C3-455B-4E50-95A7-BC78695B8153}" dt="2022-01-28T04:15:56.304" v="161" actId="20577"/>
          <ac:spMkLst>
            <pc:docMk/>
            <pc:sldMk cId="2503043561" sldId="347"/>
            <ac:spMk id="5" creationId="{CA848DD7-2515-46D0-BA01-4A851A7F4A7B}"/>
          </ac:spMkLst>
        </pc:spChg>
      </pc:sldChg>
      <pc:sldChg chg="modSp">
        <pc:chgData name="Flazia Sonia" userId="S::flazia.sonia@yarsi01.onmicrosoft.com::35e8a250-87c9-425c-99e0-a26b085fa704" providerId="AD" clId="Web-{4D2A59C3-455B-4E50-95A7-BC78695B8153}" dt="2022-01-28T03:35:56.040" v="29"/>
        <pc:sldMkLst>
          <pc:docMk/>
          <pc:sldMk cId="39784532" sldId="349"/>
        </pc:sldMkLst>
        <pc:graphicFrameChg chg="mod modGraphic">
          <ac:chgData name="Flazia Sonia" userId="S::flazia.sonia@yarsi01.onmicrosoft.com::35e8a250-87c9-425c-99e0-a26b085fa704" providerId="AD" clId="Web-{4D2A59C3-455B-4E50-95A7-BC78695B8153}" dt="2022-01-28T03:35:56.040" v="29"/>
          <ac:graphicFrameMkLst>
            <pc:docMk/>
            <pc:sldMk cId="39784532" sldId="349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4D2A59C3-455B-4E50-95A7-BC78695B8153}" dt="2022-01-28T03:37:40.308" v="71"/>
        <pc:sldMkLst>
          <pc:docMk/>
          <pc:sldMk cId="3882630296" sldId="351"/>
        </pc:sldMkLst>
        <pc:graphicFrameChg chg="mod modGraphic">
          <ac:chgData name="Flazia Sonia" userId="S::flazia.sonia@yarsi01.onmicrosoft.com::35e8a250-87c9-425c-99e0-a26b085fa704" providerId="AD" clId="Web-{4D2A59C3-455B-4E50-95A7-BC78695B8153}" dt="2022-01-28T03:37:40.308" v="71"/>
          <ac:graphicFrameMkLst>
            <pc:docMk/>
            <pc:sldMk cId="3882630296" sldId="351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4D2A59C3-455B-4E50-95A7-BC78695B8153}" dt="2022-01-28T04:14:09.911" v="143"/>
        <pc:sldMkLst>
          <pc:docMk/>
          <pc:sldMk cId="1568933298" sldId="352"/>
        </pc:sldMkLst>
        <pc:graphicFrameChg chg="mod modGraphic">
          <ac:chgData name="Flazia Sonia" userId="S::flazia.sonia@yarsi01.onmicrosoft.com::35e8a250-87c9-425c-99e0-a26b085fa704" providerId="AD" clId="Web-{4D2A59C3-455B-4E50-95A7-BC78695B8153}" dt="2022-01-28T04:14:09.911" v="143"/>
          <ac:graphicFrameMkLst>
            <pc:docMk/>
            <pc:sldMk cId="1568933298" sldId="352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4D2A59C3-455B-4E50-95A7-BC78695B8153}" dt="2022-01-28T04:14:59.146" v="151"/>
        <pc:sldMkLst>
          <pc:docMk/>
          <pc:sldMk cId="977546555" sldId="353"/>
        </pc:sldMkLst>
        <pc:graphicFrameChg chg="mod modGraphic">
          <ac:chgData name="Flazia Sonia" userId="S::flazia.sonia@yarsi01.onmicrosoft.com::35e8a250-87c9-425c-99e0-a26b085fa704" providerId="AD" clId="Web-{4D2A59C3-455B-4E50-95A7-BC78695B8153}" dt="2022-01-28T04:14:59.146" v="151"/>
          <ac:graphicFrameMkLst>
            <pc:docMk/>
            <pc:sldMk cId="977546555" sldId="353"/>
            <ac:graphicFrameMk id="10" creationId="{5AB03E0E-04CE-4989-821B-98906D45B57F}"/>
          </ac:graphicFrameMkLst>
        </pc:graphicFrameChg>
      </pc:sldChg>
      <pc:sldChg chg="modSp add replId">
        <pc:chgData name="Flazia Sonia" userId="S::flazia.sonia@yarsi01.onmicrosoft.com::35e8a250-87c9-425c-99e0-a26b085fa704" providerId="AD" clId="Web-{4D2A59C3-455B-4E50-95A7-BC78695B8153}" dt="2022-01-28T04:25:16.581" v="368"/>
        <pc:sldMkLst>
          <pc:docMk/>
          <pc:sldMk cId="41940720" sldId="357"/>
        </pc:sldMkLst>
        <pc:spChg chg="mod">
          <ac:chgData name="Flazia Sonia" userId="S::flazia.sonia@yarsi01.onmicrosoft.com::35e8a250-87c9-425c-99e0-a26b085fa704" providerId="AD" clId="Web-{4D2A59C3-455B-4E50-95A7-BC78695B8153}" dt="2022-01-28T04:18:02.134" v="165" actId="20577"/>
          <ac:spMkLst>
            <pc:docMk/>
            <pc:sldMk cId="41940720" sldId="357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4D2A59C3-455B-4E50-95A7-BC78695B8153}" dt="2022-01-28T04:25:16.581" v="368"/>
          <ac:graphicFrameMkLst>
            <pc:docMk/>
            <pc:sldMk cId="41940720" sldId="357"/>
            <ac:graphicFrameMk id="10" creationId="{5AB03E0E-04CE-4989-821B-98906D45B57F}"/>
          </ac:graphicFrameMkLst>
        </pc:graphicFrameChg>
      </pc:sldChg>
      <pc:sldChg chg="modSp add replId">
        <pc:chgData name="Flazia Sonia" userId="S::flazia.sonia@yarsi01.onmicrosoft.com::35e8a250-87c9-425c-99e0-a26b085fa704" providerId="AD" clId="Web-{4D2A59C3-455B-4E50-95A7-BC78695B8153}" dt="2022-01-28T04:38:49.536" v="592"/>
        <pc:sldMkLst>
          <pc:docMk/>
          <pc:sldMk cId="3388335843" sldId="358"/>
        </pc:sldMkLst>
        <pc:spChg chg="mod">
          <ac:chgData name="Flazia Sonia" userId="S::flazia.sonia@yarsi01.onmicrosoft.com::35e8a250-87c9-425c-99e0-a26b085fa704" providerId="AD" clId="Web-{4D2A59C3-455B-4E50-95A7-BC78695B8153}" dt="2022-01-28T04:32:43.387" v="383" actId="20577"/>
          <ac:spMkLst>
            <pc:docMk/>
            <pc:sldMk cId="3388335843" sldId="358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4D2A59C3-455B-4E50-95A7-BC78695B8153}" dt="2022-01-28T04:38:49.536" v="592"/>
          <ac:graphicFrameMkLst>
            <pc:docMk/>
            <pc:sldMk cId="3388335843" sldId="358"/>
            <ac:graphicFrameMk id="10" creationId="{5AB03E0E-04CE-4989-821B-98906D45B57F}"/>
          </ac:graphicFrameMkLst>
        </pc:graphicFrameChg>
      </pc:sldChg>
    </pc:docChg>
  </pc:docChgLst>
  <pc:docChgLst>
    <pc:chgData name="Flazia Sonia" userId="S::flazia.sonia@yarsi01.onmicrosoft.com::35e8a250-87c9-425c-99e0-a26b085fa704" providerId="AD" clId="Web-{7E708F75-0C08-4F36-892C-49C9EC236B16}"/>
    <pc:docChg chg="addSld delSld modSld sldOrd modSection">
      <pc:chgData name="Flazia Sonia" userId="S::flazia.sonia@yarsi01.onmicrosoft.com::35e8a250-87c9-425c-99e0-a26b085fa704" providerId="AD" clId="Web-{7E708F75-0C08-4F36-892C-49C9EC236B16}" dt="2022-01-27T19:05:03.760" v="1405"/>
      <pc:docMkLst>
        <pc:docMk/>
      </pc:docMkLst>
      <pc:sldChg chg="modSp">
        <pc:chgData name="Flazia Sonia" userId="S::flazia.sonia@yarsi01.onmicrosoft.com::35e8a250-87c9-425c-99e0-a26b085fa704" providerId="AD" clId="Web-{7E708F75-0C08-4F36-892C-49C9EC236B16}" dt="2022-01-27T18:19:06.038" v="462" actId="1076"/>
        <pc:sldMkLst>
          <pc:docMk/>
          <pc:sldMk cId="2503043561" sldId="347"/>
        </pc:sldMkLst>
        <pc:spChg chg="mod">
          <ac:chgData name="Flazia Sonia" userId="S::flazia.sonia@yarsi01.onmicrosoft.com::35e8a250-87c9-425c-99e0-a26b085fa704" providerId="AD" clId="Web-{7E708F75-0C08-4F36-892C-49C9EC236B16}" dt="2022-01-27T18:18:59.007" v="461" actId="1076"/>
          <ac:spMkLst>
            <pc:docMk/>
            <pc:sldMk cId="2503043561" sldId="347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7E708F75-0C08-4F36-892C-49C9EC236B16}" dt="2022-01-27T18:19:06.038" v="462" actId="1076"/>
          <ac:graphicFrameMkLst>
            <pc:docMk/>
            <pc:sldMk cId="2503043561" sldId="347"/>
            <ac:graphicFrameMk id="10" creationId="{5AB03E0E-04CE-4989-821B-98906D45B57F}"/>
          </ac:graphicFrameMkLst>
        </pc:graphicFrameChg>
      </pc:sldChg>
      <pc:sldChg chg="modSp add replId">
        <pc:chgData name="Flazia Sonia" userId="S::flazia.sonia@yarsi01.onmicrosoft.com::35e8a250-87c9-425c-99e0-a26b085fa704" providerId="AD" clId="Web-{7E708F75-0C08-4F36-892C-49C9EC236B16}" dt="2022-01-27T18:20:04.156" v="468" actId="20577"/>
        <pc:sldMkLst>
          <pc:docMk/>
          <pc:sldMk cId="2882282185" sldId="348"/>
        </pc:sldMkLst>
        <pc:spChg chg="mod">
          <ac:chgData name="Flazia Sonia" userId="S::flazia.sonia@yarsi01.onmicrosoft.com::35e8a250-87c9-425c-99e0-a26b085fa704" providerId="AD" clId="Web-{7E708F75-0C08-4F36-892C-49C9EC236B16}" dt="2022-01-27T18:20:04.156" v="468" actId="20577"/>
          <ac:spMkLst>
            <pc:docMk/>
            <pc:sldMk cId="2882282185" sldId="348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7E708F75-0C08-4F36-892C-49C9EC236B16}" dt="2022-01-27T18:19:24.452" v="464" actId="1076"/>
          <ac:graphicFrameMkLst>
            <pc:docMk/>
            <pc:sldMk cId="2882282185" sldId="348"/>
            <ac:graphicFrameMk id="10" creationId="{5AB03E0E-04CE-4989-821B-98906D45B57F}"/>
          </ac:graphicFrameMkLst>
        </pc:graphicFrameChg>
      </pc:sldChg>
      <pc:sldChg chg="modSp add ord replId">
        <pc:chgData name="Flazia Sonia" userId="S::flazia.sonia@yarsi01.onmicrosoft.com::35e8a250-87c9-425c-99e0-a26b085fa704" providerId="AD" clId="Web-{7E708F75-0C08-4F36-892C-49C9EC236B16}" dt="2022-01-27T18:26:29.184" v="551" actId="20577"/>
        <pc:sldMkLst>
          <pc:docMk/>
          <pc:sldMk cId="39784532" sldId="349"/>
        </pc:sldMkLst>
        <pc:spChg chg="mod">
          <ac:chgData name="Flazia Sonia" userId="S::flazia.sonia@yarsi01.onmicrosoft.com::35e8a250-87c9-425c-99e0-a26b085fa704" providerId="AD" clId="Web-{7E708F75-0C08-4F36-892C-49C9EC236B16}" dt="2022-01-27T18:26:29.184" v="551" actId="20577"/>
          <ac:spMkLst>
            <pc:docMk/>
            <pc:sldMk cId="39784532" sldId="349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7E708F75-0C08-4F36-892C-49C9EC236B16}" dt="2022-01-27T18:21:57.017" v="517"/>
          <ac:graphicFrameMkLst>
            <pc:docMk/>
            <pc:sldMk cId="39784532" sldId="349"/>
            <ac:graphicFrameMk id="10" creationId="{5AB03E0E-04CE-4989-821B-98906D45B57F}"/>
          </ac:graphicFrameMkLst>
        </pc:graphicFrameChg>
      </pc:sldChg>
      <pc:sldChg chg="modSp add replId">
        <pc:chgData name="Flazia Sonia" userId="S::flazia.sonia@yarsi01.onmicrosoft.com::35e8a250-87c9-425c-99e0-a26b085fa704" providerId="AD" clId="Web-{7E708F75-0C08-4F36-892C-49C9EC236B16}" dt="2022-01-27T18:35:12.337" v="694"/>
        <pc:sldMkLst>
          <pc:docMk/>
          <pc:sldMk cId="1789410886" sldId="350"/>
        </pc:sldMkLst>
        <pc:spChg chg="mod">
          <ac:chgData name="Flazia Sonia" userId="S::flazia.sonia@yarsi01.onmicrosoft.com::35e8a250-87c9-425c-99e0-a26b085fa704" providerId="AD" clId="Web-{7E708F75-0C08-4F36-892C-49C9EC236B16}" dt="2022-01-27T18:27:20.252" v="576" actId="20577"/>
          <ac:spMkLst>
            <pc:docMk/>
            <pc:sldMk cId="1789410886" sldId="350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7E708F75-0C08-4F36-892C-49C9EC236B16}" dt="2022-01-27T18:35:12.337" v="694"/>
          <ac:graphicFrameMkLst>
            <pc:docMk/>
            <pc:sldMk cId="1789410886" sldId="350"/>
            <ac:graphicFrameMk id="10" creationId="{5AB03E0E-04CE-4989-821B-98906D45B57F}"/>
          </ac:graphicFrameMkLst>
        </pc:graphicFrameChg>
      </pc:sldChg>
      <pc:sldChg chg="modSp add replId">
        <pc:chgData name="Flazia Sonia" userId="S::flazia.sonia@yarsi01.onmicrosoft.com::35e8a250-87c9-425c-99e0-a26b085fa704" providerId="AD" clId="Web-{7E708F75-0C08-4F36-892C-49C9EC236B16}" dt="2022-01-27T18:38:25.200" v="964"/>
        <pc:sldMkLst>
          <pc:docMk/>
          <pc:sldMk cId="3882630296" sldId="351"/>
        </pc:sldMkLst>
        <pc:spChg chg="mod">
          <ac:chgData name="Flazia Sonia" userId="S::flazia.sonia@yarsi01.onmicrosoft.com::35e8a250-87c9-425c-99e0-a26b085fa704" providerId="AD" clId="Web-{7E708F75-0C08-4F36-892C-49C9EC236B16}" dt="2022-01-27T18:35:51.572" v="699" actId="20577"/>
          <ac:spMkLst>
            <pc:docMk/>
            <pc:sldMk cId="3882630296" sldId="351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7E708F75-0C08-4F36-892C-49C9EC236B16}" dt="2022-01-27T18:38:25.200" v="964"/>
          <ac:graphicFrameMkLst>
            <pc:docMk/>
            <pc:sldMk cId="3882630296" sldId="351"/>
            <ac:graphicFrameMk id="10" creationId="{5AB03E0E-04CE-4989-821B-98906D45B57F}"/>
          </ac:graphicFrameMkLst>
        </pc:graphicFrameChg>
      </pc:sldChg>
      <pc:sldChg chg="modSp add ord replId">
        <pc:chgData name="Flazia Sonia" userId="S::flazia.sonia@yarsi01.onmicrosoft.com::35e8a250-87c9-425c-99e0-a26b085fa704" providerId="AD" clId="Web-{7E708F75-0C08-4F36-892C-49C9EC236B16}" dt="2022-01-27T18:46:22.180" v="1236"/>
        <pc:sldMkLst>
          <pc:docMk/>
          <pc:sldMk cId="1568933298" sldId="352"/>
        </pc:sldMkLst>
        <pc:spChg chg="mod">
          <ac:chgData name="Flazia Sonia" userId="S::flazia.sonia@yarsi01.onmicrosoft.com::35e8a250-87c9-425c-99e0-a26b085fa704" providerId="AD" clId="Web-{7E708F75-0C08-4F36-892C-49C9EC236B16}" dt="2022-01-27T18:40:03.873" v="995" actId="20577"/>
          <ac:spMkLst>
            <pc:docMk/>
            <pc:sldMk cId="1568933298" sldId="352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7E708F75-0C08-4F36-892C-49C9EC236B16}" dt="2022-01-27T18:46:22.180" v="1236"/>
          <ac:graphicFrameMkLst>
            <pc:docMk/>
            <pc:sldMk cId="1568933298" sldId="352"/>
            <ac:graphicFrameMk id="10" creationId="{5AB03E0E-04CE-4989-821B-98906D45B57F}"/>
          </ac:graphicFrameMkLst>
        </pc:graphicFrameChg>
      </pc:sldChg>
      <pc:sldChg chg="add del replId">
        <pc:chgData name="Flazia Sonia" userId="S::flazia.sonia@yarsi01.onmicrosoft.com::35e8a250-87c9-425c-99e0-a26b085fa704" providerId="AD" clId="Web-{7E708F75-0C08-4F36-892C-49C9EC236B16}" dt="2022-01-27T18:39:16.091" v="966"/>
        <pc:sldMkLst>
          <pc:docMk/>
          <pc:sldMk cId="2729525321" sldId="352"/>
        </pc:sldMkLst>
      </pc:sldChg>
      <pc:sldChg chg="modSp add ord replId">
        <pc:chgData name="Flazia Sonia" userId="S::flazia.sonia@yarsi01.onmicrosoft.com::35e8a250-87c9-425c-99e0-a26b085fa704" providerId="AD" clId="Web-{7E708F75-0C08-4F36-892C-49C9EC236B16}" dt="2022-01-27T18:53:13.983" v="1331"/>
        <pc:sldMkLst>
          <pc:docMk/>
          <pc:sldMk cId="977546555" sldId="353"/>
        </pc:sldMkLst>
        <pc:spChg chg="mod">
          <ac:chgData name="Flazia Sonia" userId="S::flazia.sonia@yarsi01.onmicrosoft.com::35e8a250-87c9-425c-99e0-a26b085fa704" providerId="AD" clId="Web-{7E708F75-0C08-4F36-892C-49C9EC236B16}" dt="2022-01-27T18:50:36.372" v="1245" actId="20577"/>
          <ac:spMkLst>
            <pc:docMk/>
            <pc:sldMk cId="977546555" sldId="353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7E708F75-0C08-4F36-892C-49C9EC236B16}" dt="2022-01-27T18:53:13.983" v="1331"/>
          <ac:graphicFrameMkLst>
            <pc:docMk/>
            <pc:sldMk cId="977546555" sldId="353"/>
            <ac:graphicFrameMk id="10" creationId="{5AB03E0E-04CE-4989-821B-98906D45B57F}"/>
          </ac:graphicFrameMkLst>
        </pc:graphicFrameChg>
      </pc:sldChg>
      <pc:sldChg chg="modSp add replId">
        <pc:chgData name="Flazia Sonia" userId="S::flazia.sonia@yarsi01.onmicrosoft.com::35e8a250-87c9-425c-99e0-a26b085fa704" providerId="AD" clId="Web-{7E708F75-0C08-4F36-892C-49C9EC236B16}" dt="2022-01-27T19:05:03.760" v="1405"/>
        <pc:sldMkLst>
          <pc:docMk/>
          <pc:sldMk cId="1447734114" sldId="354"/>
        </pc:sldMkLst>
        <pc:spChg chg="mod">
          <ac:chgData name="Flazia Sonia" userId="S::flazia.sonia@yarsi01.onmicrosoft.com::35e8a250-87c9-425c-99e0-a26b085fa704" providerId="AD" clId="Web-{7E708F75-0C08-4F36-892C-49C9EC236B16}" dt="2022-01-27T18:57:24.503" v="1344" actId="20577"/>
          <ac:spMkLst>
            <pc:docMk/>
            <pc:sldMk cId="1447734114" sldId="354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7E708F75-0C08-4F36-892C-49C9EC236B16}" dt="2022-01-27T19:05:03.760" v="1405"/>
          <ac:graphicFrameMkLst>
            <pc:docMk/>
            <pc:sldMk cId="1447734114" sldId="354"/>
            <ac:graphicFrameMk id="10" creationId="{5AB03E0E-04CE-4989-821B-98906D45B57F}"/>
          </ac:graphicFrameMkLst>
        </pc:graphicFrameChg>
      </pc:sldChg>
    </pc:docChg>
  </pc:docChgLst>
  <pc:docChgLst>
    <pc:chgData name="Cesario Auditya Pratama Putra" userId="439376c6-6151-49ec-b625-5016ce964893" providerId="ADAL" clId="{A1F695DB-DC99-4F70-AF7A-C80EE6620A12}"/>
    <pc:docChg chg="undo redo custSel addSld modSld modMainMaster modSection">
      <pc:chgData name="Cesario Auditya Pratama Putra" userId="439376c6-6151-49ec-b625-5016ce964893" providerId="ADAL" clId="{A1F695DB-DC99-4F70-AF7A-C80EE6620A12}" dt="2022-06-21T05:15:59.914" v="98" actId="20577"/>
      <pc:docMkLst>
        <pc:docMk/>
      </pc:docMkLst>
      <pc:sldChg chg="modSp modAnim">
        <pc:chgData name="Cesario Auditya Pratama Putra" userId="439376c6-6151-49ec-b625-5016ce964893" providerId="ADAL" clId="{A1F695DB-DC99-4F70-AF7A-C80EE6620A12}" dt="2022-06-21T05:15:59.914" v="98" actId="20577"/>
        <pc:sldMkLst>
          <pc:docMk/>
          <pc:sldMk cId="2004995037" sldId="268"/>
        </pc:sldMkLst>
        <pc:spChg chg="mod">
          <ac:chgData name="Cesario Auditya Pratama Putra" userId="439376c6-6151-49ec-b625-5016ce964893" providerId="ADAL" clId="{A1F695DB-DC99-4F70-AF7A-C80EE6620A12}" dt="2022-06-21T05:15:59.914" v="98" actId="20577"/>
          <ac:spMkLst>
            <pc:docMk/>
            <pc:sldMk cId="2004995037" sldId="268"/>
            <ac:spMk id="3" creationId="{00000000-0000-0000-0000-000000000000}"/>
          </ac:spMkLst>
        </pc:spChg>
      </pc:sldChg>
      <pc:sldChg chg="delSp modSp mod delAnim">
        <pc:chgData name="Cesario Auditya Pratama Putra" userId="439376c6-6151-49ec-b625-5016ce964893" providerId="ADAL" clId="{A1F695DB-DC99-4F70-AF7A-C80EE6620A12}" dt="2022-06-16T07:51:47.374" v="39" actId="478"/>
        <pc:sldMkLst>
          <pc:docMk/>
          <pc:sldMk cId="1322333753" sldId="278"/>
        </pc:sldMkLst>
        <pc:spChg chg="del">
          <ac:chgData name="Cesario Auditya Pratama Putra" userId="439376c6-6151-49ec-b625-5016ce964893" providerId="ADAL" clId="{A1F695DB-DC99-4F70-AF7A-C80EE6620A12}" dt="2022-06-16T07:51:37.122" v="37" actId="478"/>
          <ac:spMkLst>
            <pc:docMk/>
            <pc:sldMk cId="1322333753" sldId="278"/>
            <ac:spMk id="7" creationId="{00000000-0000-0000-0000-000000000000}"/>
          </ac:spMkLst>
        </pc:spChg>
        <pc:spChg chg="mod">
          <ac:chgData name="Cesario Auditya Pratama Putra" userId="439376c6-6151-49ec-b625-5016ce964893" providerId="ADAL" clId="{A1F695DB-DC99-4F70-AF7A-C80EE6620A12}" dt="2022-06-16T04:05:05.755" v="6" actId="27636"/>
          <ac:spMkLst>
            <pc:docMk/>
            <pc:sldMk cId="1322333753" sldId="278"/>
            <ac:spMk id="20" creationId="{00000000-0000-0000-0000-000000000000}"/>
          </ac:spMkLst>
        </pc:spChg>
        <pc:spChg chg="del">
          <ac:chgData name="Cesario Auditya Pratama Putra" userId="439376c6-6151-49ec-b625-5016ce964893" providerId="ADAL" clId="{A1F695DB-DC99-4F70-AF7A-C80EE6620A12}" dt="2022-06-16T07:51:47.374" v="39" actId="478"/>
          <ac:spMkLst>
            <pc:docMk/>
            <pc:sldMk cId="1322333753" sldId="278"/>
            <ac:spMk id="26" creationId="{00000000-0000-0000-0000-000000000000}"/>
          </ac:spMkLst>
        </pc:spChg>
        <pc:spChg chg="del">
          <ac:chgData name="Cesario Auditya Pratama Putra" userId="439376c6-6151-49ec-b625-5016ce964893" providerId="ADAL" clId="{A1F695DB-DC99-4F70-AF7A-C80EE6620A12}" dt="2022-06-16T07:51:46.356" v="38" actId="478"/>
          <ac:spMkLst>
            <pc:docMk/>
            <pc:sldMk cId="1322333753" sldId="278"/>
            <ac:spMk id="27" creationId="{00000000-0000-0000-0000-000000000000}"/>
          </ac:spMkLst>
        </pc:spChg>
      </pc:sldChg>
      <pc:sldChg chg="modSp mod">
        <pc:chgData name="Cesario Auditya Pratama Putra" userId="439376c6-6151-49ec-b625-5016ce964893" providerId="ADAL" clId="{A1F695DB-DC99-4F70-AF7A-C80EE6620A12}" dt="2022-06-16T04:05:05.787" v="9" actId="27636"/>
        <pc:sldMkLst>
          <pc:docMk/>
          <pc:sldMk cId="913109053" sldId="279"/>
        </pc:sldMkLst>
        <pc:spChg chg="mod">
          <ac:chgData name="Cesario Auditya Pratama Putra" userId="439376c6-6151-49ec-b625-5016ce964893" providerId="ADAL" clId="{A1F695DB-DC99-4F70-AF7A-C80EE6620A12}" dt="2022-06-16T04:05:05.787" v="9" actId="27636"/>
          <ac:spMkLst>
            <pc:docMk/>
            <pc:sldMk cId="913109053" sldId="279"/>
            <ac:spMk id="8" creationId="{00000000-0000-0000-0000-000000000000}"/>
          </ac:spMkLst>
        </pc:spChg>
        <pc:spChg chg="mod">
          <ac:chgData name="Cesario Auditya Pratama Putra" userId="439376c6-6151-49ec-b625-5016ce964893" providerId="ADAL" clId="{A1F695DB-DC99-4F70-AF7A-C80EE6620A12}" dt="2022-06-16T04:05:05.783" v="8" actId="27636"/>
          <ac:spMkLst>
            <pc:docMk/>
            <pc:sldMk cId="913109053" sldId="279"/>
            <ac:spMk id="9" creationId="{00000000-0000-0000-0000-000000000000}"/>
          </ac:spMkLst>
        </pc:spChg>
      </pc:sldChg>
      <pc:sldChg chg="delSp modSp mod modAnim">
        <pc:chgData name="Cesario Auditya Pratama Putra" userId="439376c6-6151-49ec-b625-5016ce964893" providerId="ADAL" clId="{A1F695DB-DC99-4F70-AF7A-C80EE6620A12}" dt="2022-06-16T04:06:34.185" v="27" actId="208"/>
        <pc:sldMkLst>
          <pc:docMk/>
          <pc:sldMk cId="2588399735" sldId="280"/>
        </pc:sldMkLst>
        <pc:spChg chg="mod topLvl">
          <ac:chgData name="Cesario Auditya Pratama Putra" userId="439376c6-6151-49ec-b625-5016ce964893" providerId="ADAL" clId="{A1F695DB-DC99-4F70-AF7A-C80EE6620A12}" dt="2022-06-16T04:05:05.708" v="5" actId="165"/>
          <ac:spMkLst>
            <pc:docMk/>
            <pc:sldMk cId="2588399735" sldId="280"/>
            <ac:spMk id="9" creationId="{00000000-0000-0000-0000-000000000000}"/>
          </ac:spMkLst>
        </pc:spChg>
        <pc:spChg chg="mod topLvl">
          <ac:chgData name="Cesario Auditya Pratama Putra" userId="439376c6-6151-49ec-b625-5016ce964893" providerId="ADAL" clId="{A1F695DB-DC99-4F70-AF7A-C80EE6620A12}" dt="2022-06-16T04:05:05.708" v="5" actId="165"/>
          <ac:spMkLst>
            <pc:docMk/>
            <pc:sldMk cId="2588399735" sldId="280"/>
            <ac:spMk id="10" creationId="{00000000-0000-0000-0000-000000000000}"/>
          </ac:spMkLst>
        </pc:spChg>
        <pc:spChg chg="del">
          <ac:chgData name="Cesario Auditya Pratama Putra" userId="439376c6-6151-49ec-b625-5016ce964893" providerId="ADAL" clId="{A1F695DB-DC99-4F70-AF7A-C80EE6620A12}" dt="2022-06-16T04:04:17.908" v="2" actId="478"/>
          <ac:spMkLst>
            <pc:docMk/>
            <pc:sldMk cId="2588399735" sldId="280"/>
            <ac:spMk id="20" creationId="{00000000-0000-0000-0000-000000000000}"/>
          </ac:spMkLst>
        </pc:spChg>
        <pc:grpChg chg="del">
          <ac:chgData name="Cesario Auditya Pratama Putra" userId="439376c6-6151-49ec-b625-5016ce964893" providerId="ADAL" clId="{A1F695DB-DC99-4F70-AF7A-C80EE6620A12}" dt="2022-06-16T04:05:05.708" v="5" actId="165"/>
          <ac:grpSpMkLst>
            <pc:docMk/>
            <pc:sldMk cId="2588399735" sldId="280"/>
            <ac:grpSpMk id="30" creationId="{5375D215-C509-AE5D-A7F8-470FF28FCA72}"/>
          </ac:grpSpMkLst>
        </pc:grpChg>
        <pc:cxnChg chg="mod topLvl">
          <ac:chgData name="Cesario Auditya Pratama Putra" userId="439376c6-6151-49ec-b625-5016ce964893" providerId="ADAL" clId="{A1F695DB-DC99-4F70-AF7A-C80EE6620A12}" dt="2022-06-16T04:05:23.326" v="23" actId="1582"/>
          <ac:cxnSpMkLst>
            <pc:docMk/>
            <pc:sldMk cId="2588399735" sldId="280"/>
            <ac:cxnSpMk id="12" creationId="{00000000-0000-0000-0000-000000000000}"/>
          </ac:cxnSpMkLst>
        </pc:cxnChg>
        <pc:cxnChg chg="mod topLvl">
          <ac:chgData name="Cesario Auditya Pratama Putra" userId="439376c6-6151-49ec-b625-5016ce964893" providerId="ADAL" clId="{A1F695DB-DC99-4F70-AF7A-C80EE6620A12}" dt="2022-06-16T04:05:23.326" v="23" actId="1582"/>
          <ac:cxnSpMkLst>
            <pc:docMk/>
            <pc:sldMk cId="2588399735" sldId="280"/>
            <ac:cxnSpMk id="13" creationId="{00000000-0000-0000-0000-000000000000}"/>
          </ac:cxnSpMkLst>
        </pc:cxnChg>
        <pc:cxnChg chg="mod">
          <ac:chgData name="Cesario Auditya Pratama Putra" userId="439376c6-6151-49ec-b625-5016ce964893" providerId="ADAL" clId="{A1F695DB-DC99-4F70-AF7A-C80EE6620A12}" dt="2022-06-16T04:04:00.455" v="0" actId="1582"/>
          <ac:cxnSpMkLst>
            <pc:docMk/>
            <pc:sldMk cId="2588399735" sldId="280"/>
            <ac:cxnSpMk id="23" creationId="{BA3C203A-E886-E8E9-981E-2133132F57FD}"/>
          </ac:cxnSpMkLst>
        </pc:cxnChg>
        <pc:cxnChg chg="mod">
          <ac:chgData name="Cesario Auditya Pratama Putra" userId="439376c6-6151-49ec-b625-5016ce964893" providerId="ADAL" clId="{A1F695DB-DC99-4F70-AF7A-C80EE6620A12}" dt="2022-06-16T04:06:34.185" v="27" actId="208"/>
          <ac:cxnSpMkLst>
            <pc:docMk/>
            <pc:sldMk cId="2588399735" sldId="280"/>
            <ac:cxnSpMk id="24" creationId="{49684EFA-D09D-2D50-67C6-B05641DC2095}"/>
          </ac:cxnSpMkLst>
        </pc:cxnChg>
      </pc:sldChg>
      <pc:sldChg chg="modSp mod">
        <pc:chgData name="Cesario Auditya Pratama Putra" userId="439376c6-6151-49ec-b625-5016ce964893" providerId="ADAL" clId="{A1F695DB-DC99-4F70-AF7A-C80EE6620A12}" dt="2022-06-16T04:05:05.766" v="7" actId="27636"/>
        <pc:sldMkLst>
          <pc:docMk/>
          <pc:sldMk cId="2630066672" sldId="282"/>
        </pc:sldMkLst>
        <pc:spChg chg="mod">
          <ac:chgData name="Cesario Auditya Pratama Putra" userId="439376c6-6151-49ec-b625-5016ce964893" providerId="ADAL" clId="{A1F695DB-DC99-4F70-AF7A-C80EE6620A12}" dt="2022-06-16T04:05:05.766" v="7" actId="27636"/>
          <ac:spMkLst>
            <pc:docMk/>
            <pc:sldMk cId="2630066672" sldId="282"/>
            <ac:spMk id="20" creationId="{00000000-0000-0000-0000-000000000000}"/>
          </ac:spMkLst>
        </pc:spChg>
      </pc:sldChg>
      <pc:sldChg chg="modSp mod">
        <pc:chgData name="Cesario Auditya Pratama Putra" userId="439376c6-6151-49ec-b625-5016ce964893" providerId="ADAL" clId="{A1F695DB-DC99-4F70-AF7A-C80EE6620A12}" dt="2022-06-16T04:07:19.628" v="33" actId="1582"/>
        <pc:sldMkLst>
          <pc:docMk/>
          <pc:sldMk cId="2493118661" sldId="283"/>
        </pc:sldMkLst>
        <pc:cxnChg chg="mod">
          <ac:chgData name="Cesario Auditya Pratama Putra" userId="439376c6-6151-49ec-b625-5016ce964893" providerId="ADAL" clId="{A1F695DB-DC99-4F70-AF7A-C80EE6620A12}" dt="2022-06-16T04:07:19.628" v="33" actId="1582"/>
          <ac:cxnSpMkLst>
            <pc:docMk/>
            <pc:sldMk cId="2493118661" sldId="283"/>
            <ac:cxnSpMk id="12" creationId="{00000000-0000-0000-0000-000000000000}"/>
          </ac:cxnSpMkLst>
        </pc:cxnChg>
        <pc:cxnChg chg="mod">
          <ac:chgData name="Cesario Auditya Pratama Putra" userId="439376c6-6151-49ec-b625-5016ce964893" providerId="ADAL" clId="{A1F695DB-DC99-4F70-AF7A-C80EE6620A12}" dt="2022-06-16T04:06:28.793" v="26" actId="208"/>
          <ac:cxnSpMkLst>
            <pc:docMk/>
            <pc:sldMk cId="2493118661" sldId="283"/>
            <ac:cxnSpMk id="23" creationId="{BA3C203A-E886-E8E9-981E-2133132F57FD}"/>
          </ac:cxnSpMkLst>
        </pc:cxnChg>
        <pc:cxnChg chg="mod">
          <ac:chgData name="Cesario Auditya Pratama Putra" userId="439376c6-6151-49ec-b625-5016ce964893" providerId="ADAL" clId="{A1F695DB-DC99-4F70-AF7A-C80EE6620A12}" dt="2022-06-16T04:06:00.412" v="25" actId="1582"/>
          <ac:cxnSpMkLst>
            <pc:docMk/>
            <pc:sldMk cId="2493118661" sldId="283"/>
            <ac:cxnSpMk id="24" creationId="{49684EFA-D09D-2D50-67C6-B05641DC2095}"/>
          </ac:cxnSpMkLst>
        </pc:cxnChg>
        <pc:cxnChg chg="mod">
          <ac:chgData name="Cesario Auditya Pratama Putra" userId="439376c6-6151-49ec-b625-5016ce964893" providerId="ADAL" clId="{A1F695DB-DC99-4F70-AF7A-C80EE6620A12}" dt="2022-06-16T04:07:14.473" v="32" actId="208"/>
          <ac:cxnSpMkLst>
            <pc:docMk/>
            <pc:sldMk cId="2493118661" sldId="283"/>
            <ac:cxnSpMk id="41" creationId="{00000000-0000-0000-0000-000000000000}"/>
          </ac:cxnSpMkLst>
        </pc:cxnChg>
        <pc:cxnChg chg="mod">
          <ac:chgData name="Cesario Auditya Pratama Putra" userId="439376c6-6151-49ec-b625-5016ce964893" providerId="ADAL" clId="{A1F695DB-DC99-4F70-AF7A-C80EE6620A12}" dt="2022-06-16T04:07:14.473" v="32" actId="208"/>
          <ac:cxnSpMkLst>
            <pc:docMk/>
            <pc:sldMk cId="2493118661" sldId="283"/>
            <ac:cxnSpMk id="47" creationId="{00000000-0000-0000-0000-000000000000}"/>
          </ac:cxnSpMkLst>
        </pc:cxnChg>
        <pc:cxnChg chg="mod">
          <ac:chgData name="Cesario Auditya Pratama Putra" userId="439376c6-6151-49ec-b625-5016ce964893" providerId="ADAL" clId="{A1F695DB-DC99-4F70-AF7A-C80EE6620A12}" dt="2022-06-16T04:07:14.473" v="32" actId="208"/>
          <ac:cxnSpMkLst>
            <pc:docMk/>
            <pc:sldMk cId="2493118661" sldId="283"/>
            <ac:cxnSpMk id="49" creationId="{00000000-0000-0000-0000-000000000000}"/>
          </ac:cxnSpMkLst>
        </pc:cxnChg>
        <pc:cxnChg chg="mod">
          <ac:chgData name="Cesario Auditya Pratama Putra" userId="439376c6-6151-49ec-b625-5016ce964893" providerId="ADAL" clId="{A1F695DB-DC99-4F70-AF7A-C80EE6620A12}" dt="2022-06-16T04:07:14.473" v="32" actId="208"/>
          <ac:cxnSpMkLst>
            <pc:docMk/>
            <pc:sldMk cId="2493118661" sldId="283"/>
            <ac:cxnSpMk id="51" creationId="{00000000-0000-0000-0000-000000000000}"/>
          </ac:cxnSpMkLst>
        </pc:cxnChg>
        <pc:cxnChg chg="mod">
          <ac:chgData name="Cesario Auditya Pratama Putra" userId="439376c6-6151-49ec-b625-5016ce964893" providerId="ADAL" clId="{A1F695DB-DC99-4F70-AF7A-C80EE6620A12}" dt="2022-06-16T04:07:14.473" v="32" actId="208"/>
          <ac:cxnSpMkLst>
            <pc:docMk/>
            <pc:sldMk cId="2493118661" sldId="283"/>
            <ac:cxnSpMk id="53" creationId="{00000000-0000-0000-0000-000000000000}"/>
          </ac:cxnSpMkLst>
        </pc:cxnChg>
      </pc:sldChg>
      <pc:sldChg chg="addSp delSp modSp add mod addAnim delAnim modAnim">
        <pc:chgData name="Cesario Auditya Pratama Putra" userId="439376c6-6151-49ec-b625-5016ce964893" providerId="ADAL" clId="{A1F695DB-DC99-4F70-AF7A-C80EE6620A12}" dt="2022-06-16T07:55:59.435" v="87"/>
        <pc:sldMkLst>
          <pc:docMk/>
          <pc:sldMk cId="2376770796" sldId="284"/>
        </pc:sldMkLst>
        <pc:spChg chg="del">
          <ac:chgData name="Cesario Auditya Pratama Putra" userId="439376c6-6151-49ec-b625-5016ce964893" providerId="ADAL" clId="{A1F695DB-DC99-4F70-AF7A-C80EE6620A12}" dt="2022-06-16T07:51:53.562" v="42" actId="478"/>
          <ac:spMkLst>
            <pc:docMk/>
            <pc:sldMk cId="2376770796" sldId="284"/>
            <ac:spMk id="7" creationId="{00000000-0000-0000-0000-000000000000}"/>
          </ac:spMkLst>
        </pc:spChg>
        <pc:spChg chg="add del">
          <ac:chgData name="Cesario Auditya Pratama Putra" userId="439376c6-6151-49ec-b625-5016ce964893" providerId="ADAL" clId="{A1F695DB-DC99-4F70-AF7A-C80EE6620A12}" dt="2022-06-16T07:55:09.465" v="70" actId="478"/>
          <ac:spMkLst>
            <pc:docMk/>
            <pc:sldMk cId="2376770796" sldId="284"/>
            <ac:spMk id="8" creationId="{00000000-0000-0000-0000-000000000000}"/>
          </ac:spMkLst>
        </pc:spChg>
        <pc:spChg chg="add del">
          <ac:chgData name="Cesario Auditya Pratama Putra" userId="439376c6-6151-49ec-b625-5016ce964893" providerId="ADAL" clId="{A1F695DB-DC99-4F70-AF7A-C80EE6620A12}" dt="2022-06-16T07:55:21.050" v="80" actId="478"/>
          <ac:spMkLst>
            <pc:docMk/>
            <pc:sldMk cId="2376770796" sldId="284"/>
            <ac:spMk id="9" creationId="{00000000-0000-0000-0000-000000000000}"/>
          </ac:spMkLst>
        </pc:spChg>
        <pc:spChg chg="add del">
          <ac:chgData name="Cesario Auditya Pratama Putra" userId="439376c6-6151-49ec-b625-5016ce964893" providerId="ADAL" clId="{A1F695DB-DC99-4F70-AF7A-C80EE6620A12}" dt="2022-06-16T07:55:10.034" v="72" actId="478"/>
          <ac:spMkLst>
            <pc:docMk/>
            <pc:sldMk cId="2376770796" sldId="284"/>
            <ac:spMk id="10" creationId="{00000000-0000-0000-0000-000000000000}"/>
          </ac:spMkLst>
        </pc:spChg>
        <pc:spChg chg="add del mod">
          <ac:chgData name="Cesario Auditya Pratama Putra" userId="439376c6-6151-49ec-b625-5016ce964893" providerId="ADAL" clId="{A1F695DB-DC99-4F70-AF7A-C80EE6620A12}" dt="2022-06-16T07:52:13.665" v="47" actId="478"/>
          <ac:spMkLst>
            <pc:docMk/>
            <pc:sldMk cId="2376770796" sldId="284"/>
            <ac:spMk id="14" creationId="{14A74865-53D0-2B92-7599-82A85E4E4F92}"/>
          </ac:spMkLst>
        </pc:spChg>
        <pc:spChg chg="add del">
          <ac:chgData name="Cesario Auditya Pratama Putra" userId="439376c6-6151-49ec-b625-5016ce964893" providerId="ADAL" clId="{A1F695DB-DC99-4F70-AF7A-C80EE6620A12}" dt="2022-06-16T07:55:10.928" v="75" actId="478"/>
          <ac:spMkLst>
            <pc:docMk/>
            <pc:sldMk cId="2376770796" sldId="284"/>
            <ac:spMk id="20" creationId="{00000000-0000-0000-0000-000000000000}"/>
          </ac:spMkLst>
        </pc:spChg>
        <pc:spChg chg="del">
          <ac:chgData name="Cesario Auditya Pratama Putra" userId="439376c6-6151-49ec-b625-5016ce964893" providerId="ADAL" clId="{A1F695DB-DC99-4F70-AF7A-C80EE6620A12}" dt="2022-06-16T07:52:00.911" v="45" actId="478"/>
          <ac:spMkLst>
            <pc:docMk/>
            <pc:sldMk cId="2376770796" sldId="284"/>
            <ac:spMk id="21" creationId="{00000000-0000-0000-0000-000000000000}"/>
          </ac:spMkLst>
        </pc:spChg>
        <pc:spChg chg="mod">
          <ac:chgData name="Cesario Auditya Pratama Putra" userId="439376c6-6151-49ec-b625-5016ce964893" providerId="ADAL" clId="{A1F695DB-DC99-4F70-AF7A-C80EE6620A12}" dt="2022-06-16T07:52:19.409" v="49" actId="1076"/>
          <ac:spMkLst>
            <pc:docMk/>
            <pc:sldMk cId="2376770796" sldId="284"/>
            <ac:spMk id="26" creationId="{00000000-0000-0000-0000-000000000000}"/>
          </ac:spMkLst>
        </pc:spChg>
        <pc:spChg chg="del">
          <ac:chgData name="Cesario Auditya Pratama Putra" userId="439376c6-6151-49ec-b625-5016ce964893" providerId="ADAL" clId="{A1F695DB-DC99-4F70-AF7A-C80EE6620A12}" dt="2022-06-16T07:51:55.007" v="43" actId="478"/>
          <ac:spMkLst>
            <pc:docMk/>
            <pc:sldMk cId="2376770796" sldId="284"/>
            <ac:spMk id="27" creationId="{00000000-0000-0000-0000-000000000000}"/>
          </ac:spMkLst>
        </pc:spChg>
        <pc:cxnChg chg="add del">
          <ac:chgData name="Cesario Auditya Pratama Putra" userId="439376c6-6151-49ec-b625-5016ce964893" providerId="ADAL" clId="{A1F695DB-DC99-4F70-AF7A-C80EE6620A12}" dt="2022-06-16T07:55:09.750" v="71" actId="478"/>
          <ac:cxnSpMkLst>
            <pc:docMk/>
            <pc:sldMk cId="2376770796" sldId="284"/>
            <ac:cxnSpMk id="11" creationId="{00000000-0000-0000-0000-000000000000}"/>
          </ac:cxnSpMkLst>
        </pc:cxnChg>
        <pc:cxnChg chg="add del">
          <ac:chgData name="Cesario Auditya Pratama Putra" userId="439376c6-6151-49ec-b625-5016ce964893" providerId="ADAL" clId="{A1F695DB-DC99-4F70-AF7A-C80EE6620A12}" dt="2022-06-16T07:55:10.581" v="74" actId="478"/>
          <ac:cxnSpMkLst>
            <pc:docMk/>
            <pc:sldMk cId="2376770796" sldId="284"/>
            <ac:cxnSpMk id="12" creationId="{00000000-0000-0000-0000-000000000000}"/>
          </ac:cxnSpMkLst>
        </pc:cxnChg>
        <pc:cxnChg chg="add del">
          <ac:chgData name="Cesario Auditya Pratama Putra" userId="439376c6-6151-49ec-b625-5016ce964893" providerId="ADAL" clId="{A1F695DB-DC99-4F70-AF7A-C80EE6620A12}" dt="2022-06-16T07:55:10.274" v="73" actId="478"/>
          <ac:cxnSpMkLst>
            <pc:docMk/>
            <pc:sldMk cId="2376770796" sldId="284"/>
            <ac:cxnSpMk id="13" creationId="{00000000-0000-0000-0000-000000000000}"/>
          </ac:cxnSpMkLst>
        </pc:cxnChg>
      </pc:sldChg>
      <pc:sldChg chg="addSp delSp modSp add mod delAnim modAnim">
        <pc:chgData name="Cesario Auditya Pratama Putra" userId="439376c6-6151-49ec-b625-5016ce964893" providerId="ADAL" clId="{A1F695DB-DC99-4F70-AF7A-C80EE6620A12}" dt="2022-06-16T07:56:51.860" v="89"/>
        <pc:sldMkLst>
          <pc:docMk/>
          <pc:sldMk cId="2338612176" sldId="285"/>
        </pc:sldMkLst>
        <pc:spChg chg="del">
          <ac:chgData name="Cesario Auditya Pratama Putra" userId="439376c6-6151-49ec-b625-5016ce964893" providerId="ADAL" clId="{A1F695DB-DC99-4F70-AF7A-C80EE6620A12}" dt="2022-06-16T07:52:23.700" v="50" actId="478"/>
          <ac:spMkLst>
            <pc:docMk/>
            <pc:sldMk cId="2338612176" sldId="285"/>
            <ac:spMk id="7" creationId="{00000000-0000-0000-0000-000000000000}"/>
          </ac:spMkLst>
        </pc:spChg>
        <pc:spChg chg="add del mod">
          <ac:chgData name="Cesario Auditya Pratama Putra" userId="439376c6-6151-49ec-b625-5016ce964893" providerId="ADAL" clId="{A1F695DB-DC99-4F70-AF7A-C80EE6620A12}" dt="2022-06-16T07:52:36.529" v="56" actId="478"/>
          <ac:spMkLst>
            <pc:docMk/>
            <pc:sldMk cId="2338612176" sldId="285"/>
            <ac:spMk id="14" creationId="{FDF8A1D9-3451-BABF-33DC-7F1B9399765D}"/>
          </ac:spMkLst>
        </pc:spChg>
        <pc:spChg chg="del">
          <ac:chgData name="Cesario Auditya Pratama Putra" userId="439376c6-6151-49ec-b625-5016ce964893" providerId="ADAL" clId="{A1F695DB-DC99-4F70-AF7A-C80EE6620A12}" dt="2022-06-16T07:52:31.379" v="55" actId="478"/>
          <ac:spMkLst>
            <pc:docMk/>
            <pc:sldMk cId="2338612176" sldId="285"/>
            <ac:spMk id="21" creationId="{00000000-0000-0000-0000-000000000000}"/>
          </ac:spMkLst>
        </pc:spChg>
        <pc:spChg chg="del mod">
          <ac:chgData name="Cesario Auditya Pratama Putra" userId="439376c6-6151-49ec-b625-5016ce964893" providerId="ADAL" clId="{A1F695DB-DC99-4F70-AF7A-C80EE6620A12}" dt="2022-06-16T07:52:29.115" v="54" actId="478"/>
          <ac:spMkLst>
            <pc:docMk/>
            <pc:sldMk cId="2338612176" sldId="285"/>
            <ac:spMk id="26" creationId="{00000000-0000-0000-0000-000000000000}"/>
          </ac:spMkLst>
        </pc:spChg>
        <pc:spChg chg="mod">
          <ac:chgData name="Cesario Auditya Pratama Putra" userId="439376c6-6151-49ec-b625-5016ce964893" providerId="ADAL" clId="{A1F695DB-DC99-4F70-AF7A-C80EE6620A12}" dt="2022-06-16T07:52:42.026" v="57" actId="1076"/>
          <ac:spMkLst>
            <pc:docMk/>
            <pc:sldMk cId="2338612176" sldId="285"/>
            <ac:spMk id="27" creationId="{00000000-0000-0000-0000-000000000000}"/>
          </ac:spMkLst>
        </pc:spChg>
      </pc:sldChg>
      <pc:sldChg chg="addSp delSp modSp add mod delAnim modAnim">
        <pc:chgData name="Cesario Auditya Pratama Putra" userId="439376c6-6151-49ec-b625-5016ce964893" providerId="ADAL" clId="{A1F695DB-DC99-4F70-AF7A-C80EE6620A12}" dt="2022-06-16T07:57:31.848" v="91"/>
        <pc:sldMkLst>
          <pc:docMk/>
          <pc:sldMk cId="998448690" sldId="286"/>
        </pc:sldMkLst>
        <pc:spChg chg="add del mod">
          <ac:chgData name="Cesario Auditya Pratama Putra" userId="439376c6-6151-49ec-b625-5016ce964893" providerId="ADAL" clId="{A1F695DB-DC99-4F70-AF7A-C80EE6620A12}" dt="2022-06-16T07:55:14.319" v="78" actId="478"/>
          <ac:spMkLst>
            <pc:docMk/>
            <pc:sldMk cId="998448690" sldId="286"/>
            <ac:spMk id="14" creationId="{4BDACA01-D6BC-B9BB-783D-E72FE5446E01}"/>
          </ac:spMkLst>
        </pc:spChg>
        <pc:spChg chg="del mod">
          <ac:chgData name="Cesario Auditya Pratama Putra" userId="439376c6-6151-49ec-b625-5016ce964893" providerId="ADAL" clId="{A1F695DB-DC99-4F70-AF7A-C80EE6620A12}" dt="2022-06-16T07:54:23.819" v="61" actId="478"/>
          <ac:spMkLst>
            <pc:docMk/>
            <pc:sldMk cId="998448690" sldId="286"/>
            <ac:spMk id="21" creationId="{00000000-0000-0000-0000-000000000000}"/>
          </ac:spMkLst>
        </pc:spChg>
        <pc:spChg chg="del">
          <ac:chgData name="Cesario Auditya Pratama Putra" userId="439376c6-6151-49ec-b625-5016ce964893" providerId="ADAL" clId="{A1F695DB-DC99-4F70-AF7A-C80EE6620A12}" dt="2022-06-16T07:54:22.101" v="59" actId="478"/>
          <ac:spMkLst>
            <pc:docMk/>
            <pc:sldMk cId="998448690" sldId="286"/>
            <ac:spMk id="26" creationId="{00000000-0000-0000-0000-000000000000}"/>
          </ac:spMkLst>
        </pc:spChg>
        <pc:spChg chg="del">
          <ac:chgData name="Cesario Auditya Pratama Putra" userId="439376c6-6151-49ec-b625-5016ce964893" providerId="ADAL" clId="{A1F695DB-DC99-4F70-AF7A-C80EE6620A12}" dt="2022-06-16T07:54:21.105" v="58" actId="478"/>
          <ac:spMkLst>
            <pc:docMk/>
            <pc:sldMk cId="998448690" sldId="286"/>
            <ac:spMk id="27" creationId="{00000000-0000-0000-0000-000000000000}"/>
          </ac:spMkLst>
        </pc:spChg>
      </pc:sldChg>
      <pc:sldMasterChg chg="modSldLayout">
        <pc:chgData name="Cesario Auditya Pratama Putra" userId="439376c6-6151-49ec-b625-5016ce964893" providerId="ADAL" clId="{A1F695DB-DC99-4F70-AF7A-C80EE6620A12}" dt="2022-06-16T04:05:05.800" v="12" actId="27636"/>
        <pc:sldMasterMkLst>
          <pc:docMk/>
          <pc:sldMasterMk cId="2114373809" sldId="2147483659"/>
        </pc:sldMasterMkLst>
        <pc:sldLayoutChg chg="modSp mod">
          <pc:chgData name="Cesario Auditya Pratama Putra" userId="439376c6-6151-49ec-b625-5016ce964893" providerId="ADAL" clId="{A1F695DB-DC99-4F70-AF7A-C80EE6620A12}" dt="2022-06-16T04:05:05.793" v="10" actId="27636"/>
          <pc:sldLayoutMkLst>
            <pc:docMk/>
            <pc:sldMasterMk cId="2114373809" sldId="2147483659"/>
            <pc:sldLayoutMk cId="333182864" sldId="2147483661"/>
          </pc:sldLayoutMkLst>
          <pc:spChg chg="mod">
            <ac:chgData name="Cesario Auditya Pratama Putra" userId="439376c6-6151-49ec-b625-5016ce964893" providerId="ADAL" clId="{A1F695DB-DC99-4F70-AF7A-C80EE6620A12}" dt="2022-06-16T04:05:05.793" v="10" actId="27636"/>
            <ac:spMkLst>
              <pc:docMk/>
              <pc:sldMasterMk cId="2114373809" sldId="2147483659"/>
              <pc:sldLayoutMk cId="333182864" sldId="2147483661"/>
              <ac:spMk id="4" creationId="{3623D142-A757-4E43-9920-AE6C7F5D72FE}"/>
            </ac:spMkLst>
          </pc:spChg>
        </pc:sldLayoutChg>
        <pc:sldLayoutChg chg="modSp mod">
          <pc:chgData name="Cesario Auditya Pratama Putra" userId="439376c6-6151-49ec-b625-5016ce964893" providerId="ADAL" clId="{A1F695DB-DC99-4F70-AF7A-C80EE6620A12}" dt="2022-06-16T04:05:05.800" v="12" actId="27636"/>
          <pc:sldLayoutMkLst>
            <pc:docMk/>
            <pc:sldMasterMk cId="2114373809" sldId="2147483659"/>
            <pc:sldLayoutMk cId="4258285077" sldId="2147483662"/>
          </pc:sldLayoutMkLst>
          <pc:spChg chg="mod">
            <ac:chgData name="Cesario Auditya Pratama Putra" userId="439376c6-6151-49ec-b625-5016ce964893" providerId="ADAL" clId="{A1F695DB-DC99-4F70-AF7A-C80EE6620A12}" dt="2022-06-16T04:05:05.798" v="11" actId="27636"/>
            <ac:spMkLst>
              <pc:docMk/>
              <pc:sldMasterMk cId="2114373809" sldId="2147483659"/>
              <pc:sldLayoutMk cId="4258285077" sldId="2147483662"/>
              <ac:spMk id="4" creationId="{3623D142-A757-4E43-9920-AE6C7F5D72FE}"/>
            </ac:spMkLst>
          </pc:spChg>
          <pc:spChg chg="mod">
            <ac:chgData name="Cesario Auditya Pratama Putra" userId="439376c6-6151-49ec-b625-5016ce964893" providerId="ADAL" clId="{A1F695DB-DC99-4F70-AF7A-C80EE6620A12}" dt="2022-06-16T04:05:05.800" v="12" actId="27636"/>
            <ac:spMkLst>
              <pc:docMk/>
              <pc:sldMasterMk cId="2114373809" sldId="2147483659"/>
              <pc:sldLayoutMk cId="4258285077" sldId="2147483662"/>
              <ac:spMk id="5" creationId="{3EB7C611-DB31-433E-A9B8-E41DBAFAAC87}"/>
            </ac:spMkLst>
          </pc:spChg>
        </pc:sldLayoutChg>
      </pc:sldMasterChg>
      <pc:sldMasterChg chg="modSldLayout">
        <pc:chgData name="Cesario Auditya Pratama Putra" userId="439376c6-6151-49ec-b625-5016ce964893" providerId="ADAL" clId="{A1F695DB-DC99-4F70-AF7A-C80EE6620A12}" dt="2022-06-16T04:05:05.810" v="15" actId="27636"/>
        <pc:sldMasterMkLst>
          <pc:docMk/>
          <pc:sldMasterMk cId="1225135298" sldId="2147483669"/>
        </pc:sldMasterMkLst>
        <pc:sldLayoutChg chg="modSp mod">
          <pc:chgData name="Cesario Auditya Pratama Putra" userId="439376c6-6151-49ec-b625-5016ce964893" providerId="ADAL" clId="{A1F695DB-DC99-4F70-AF7A-C80EE6620A12}" dt="2022-06-16T04:05:05.805" v="13" actId="27636"/>
          <pc:sldLayoutMkLst>
            <pc:docMk/>
            <pc:sldMasterMk cId="1225135298" sldId="2147483669"/>
            <pc:sldLayoutMk cId="56680679" sldId="2147483671"/>
          </pc:sldLayoutMkLst>
          <pc:spChg chg="mod">
            <ac:chgData name="Cesario Auditya Pratama Putra" userId="439376c6-6151-49ec-b625-5016ce964893" providerId="ADAL" clId="{A1F695DB-DC99-4F70-AF7A-C80EE6620A12}" dt="2022-06-16T04:05:05.805" v="13" actId="27636"/>
            <ac:spMkLst>
              <pc:docMk/>
              <pc:sldMasterMk cId="1225135298" sldId="2147483669"/>
              <pc:sldLayoutMk cId="56680679" sldId="2147483671"/>
              <ac:spMk id="4" creationId="{3623D142-A757-4E43-9920-AE6C7F5D72FE}"/>
            </ac:spMkLst>
          </pc:spChg>
        </pc:sldLayoutChg>
        <pc:sldLayoutChg chg="modSp mod">
          <pc:chgData name="Cesario Auditya Pratama Putra" userId="439376c6-6151-49ec-b625-5016ce964893" providerId="ADAL" clId="{A1F695DB-DC99-4F70-AF7A-C80EE6620A12}" dt="2022-06-16T04:05:05.810" v="15" actId="27636"/>
          <pc:sldLayoutMkLst>
            <pc:docMk/>
            <pc:sldMasterMk cId="1225135298" sldId="2147483669"/>
            <pc:sldLayoutMk cId="4015739209" sldId="2147483672"/>
          </pc:sldLayoutMkLst>
          <pc:spChg chg="mod">
            <ac:chgData name="Cesario Auditya Pratama Putra" userId="439376c6-6151-49ec-b625-5016ce964893" providerId="ADAL" clId="{A1F695DB-DC99-4F70-AF7A-C80EE6620A12}" dt="2022-06-16T04:05:05.810" v="15" actId="27636"/>
            <ac:spMkLst>
              <pc:docMk/>
              <pc:sldMasterMk cId="1225135298" sldId="2147483669"/>
              <pc:sldLayoutMk cId="4015739209" sldId="2147483672"/>
              <ac:spMk id="4" creationId="{3623D142-A757-4E43-9920-AE6C7F5D72FE}"/>
            </ac:spMkLst>
          </pc:spChg>
          <pc:spChg chg="mod">
            <ac:chgData name="Cesario Auditya Pratama Putra" userId="439376c6-6151-49ec-b625-5016ce964893" providerId="ADAL" clId="{A1F695DB-DC99-4F70-AF7A-C80EE6620A12}" dt="2022-06-16T04:05:05.808" v="14" actId="27636"/>
            <ac:spMkLst>
              <pc:docMk/>
              <pc:sldMasterMk cId="1225135298" sldId="2147483669"/>
              <pc:sldLayoutMk cId="4015739209" sldId="2147483672"/>
              <ac:spMk id="5" creationId="{3EB7C611-DB31-433E-A9B8-E41DBAFAAC87}"/>
            </ac:spMkLst>
          </pc:spChg>
        </pc:sldLayoutChg>
      </pc:sldMasterChg>
      <pc:sldMasterChg chg="modSldLayout">
        <pc:chgData name="Cesario Auditya Pratama Putra" userId="439376c6-6151-49ec-b625-5016ce964893" providerId="ADAL" clId="{A1F695DB-DC99-4F70-AF7A-C80EE6620A12}" dt="2022-06-16T04:05:05.847" v="21" actId="27636"/>
        <pc:sldMasterMkLst>
          <pc:docMk/>
          <pc:sldMasterMk cId="3152402843" sldId="2147483690"/>
        </pc:sldMasterMkLst>
        <pc:sldLayoutChg chg="modSp mod">
          <pc:chgData name="Cesario Auditya Pratama Putra" userId="439376c6-6151-49ec-b625-5016ce964893" providerId="ADAL" clId="{A1F695DB-DC99-4F70-AF7A-C80EE6620A12}" dt="2022-06-16T04:05:05.847" v="21" actId="27636"/>
          <pc:sldLayoutMkLst>
            <pc:docMk/>
            <pc:sldMasterMk cId="3152402843" sldId="2147483690"/>
            <pc:sldLayoutMk cId="1684114344" sldId="2147483705"/>
          </pc:sldLayoutMkLst>
          <pc:spChg chg="mod">
            <ac:chgData name="Cesario Auditya Pratama Putra" userId="439376c6-6151-49ec-b625-5016ce964893" providerId="ADAL" clId="{A1F695DB-DC99-4F70-AF7A-C80EE6620A12}" dt="2022-06-16T04:05:05.847" v="21" actId="27636"/>
            <ac:spMkLst>
              <pc:docMk/>
              <pc:sldMasterMk cId="3152402843" sldId="2147483690"/>
              <pc:sldLayoutMk cId="1684114344" sldId="2147483705"/>
              <ac:spMk id="8" creationId="{152DAE55-25D6-4435-8796-B7C3C977949C}"/>
            </ac:spMkLst>
          </pc:spChg>
        </pc:sldLayoutChg>
        <pc:sldLayoutChg chg="modSp mod">
          <pc:chgData name="Cesario Auditya Pratama Putra" userId="439376c6-6151-49ec-b625-5016ce964893" providerId="ADAL" clId="{A1F695DB-DC99-4F70-AF7A-C80EE6620A12}" dt="2022-06-16T04:05:05.841" v="20" actId="27636"/>
          <pc:sldLayoutMkLst>
            <pc:docMk/>
            <pc:sldMasterMk cId="3152402843" sldId="2147483690"/>
            <pc:sldLayoutMk cId="1258343884" sldId="2147483709"/>
          </pc:sldLayoutMkLst>
          <pc:spChg chg="mod">
            <ac:chgData name="Cesario Auditya Pratama Putra" userId="439376c6-6151-49ec-b625-5016ce964893" providerId="ADAL" clId="{A1F695DB-DC99-4F70-AF7A-C80EE6620A12}" dt="2022-06-16T04:05:05.841" v="20" actId="27636"/>
            <ac:spMkLst>
              <pc:docMk/>
              <pc:sldMasterMk cId="3152402843" sldId="2147483690"/>
              <pc:sldLayoutMk cId="1258343884" sldId="2147483709"/>
              <ac:spMk id="8" creationId="{152DAE55-25D6-4435-8796-B7C3C977949C}"/>
            </ac:spMkLst>
          </pc:spChg>
        </pc:sldLayoutChg>
      </pc:sldMasterChg>
      <pc:sldMasterChg chg="modSldLayout">
        <pc:chgData name="Cesario Auditya Pratama Putra" userId="439376c6-6151-49ec-b625-5016ce964893" providerId="ADAL" clId="{A1F695DB-DC99-4F70-AF7A-C80EE6620A12}" dt="2022-06-16T04:05:05.823" v="19" actId="27636"/>
        <pc:sldMasterMkLst>
          <pc:docMk/>
          <pc:sldMasterMk cId="447571775" sldId="2147483719"/>
        </pc:sldMasterMkLst>
        <pc:sldLayoutChg chg="modSp mod">
          <pc:chgData name="Cesario Auditya Pratama Putra" userId="439376c6-6151-49ec-b625-5016ce964893" providerId="ADAL" clId="{A1F695DB-DC99-4F70-AF7A-C80EE6620A12}" dt="2022-06-16T04:05:05.814" v="16" actId="27636"/>
          <pc:sldLayoutMkLst>
            <pc:docMk/>
            <pc:sldMasterMk cId="447571775" sldId="2147483719"/>
            <pc:sldLayoutMk cId="3794317688" sldId="2147483721"/>
          </pc:sldLayoutMkLst>
          <pc:spChg chg="mod">
            <ac:chgData name="Cesario Auditya Pratama Putra" userId="439376c6-6151-49ec-b625-5016ce964893" providerId="ADAL" clId="{A1F695DB-DC99-4F70-AF7A-C80EE6620A12}" dt="2022-06-16T04:05:05.814" v="16" actId="27636"/>
            <ac:spMkLst>
              <pc:docMk/>
              <pc:sldMasterMk cId="447571775" sldId="2147483719"/>
              <pc:sldLayoutMk cId="3794317688" sldId="2147483721"/>
              <ac:spMk id="4" creationId="{3623D142-A757-4E43-9920-AE6C7F5D72FE}"/>
            </ac:spMkLst>
          </pc:spChg>
        </pc:sldLayoutChg>
        <pc:sldLayoutChg chg="modSp mod">
          <pc:chgData name="Cesario Auditya Pratama Putra" userId="439376c6-6151-49ec-b625-5016ce964893" providerId="ADAL" clId="{A1F695DB-DC99-4F70-AF7A-C80EE6620A12}" dt="2022-06-16T04:05:05.819" v="18" actId="27636"/>
          <pc:sldLayoutMkLst>
            <pc:docMk/>
            <pc:sldMasterMk cId="447571775" sldId="2147483719"/>
            <pc:sldLayoutMk cId="602926395" sldId="2147483722"/>
          </pc:sldLayoutMkLst>
          <pc:spChg chg="mod">
            <ac:chgData name="Cesario Auditya Pratama Putra" userId="439376c6-6151-49ec-b625-5016ce964893" providerId="ADAL" clId="{A1F695DB-DC99-4F70-AF7A-C80EE6620A12}" dt="2022-06-16T04:05:05.819" v="18" actId="27636"/>
            <ac:spMkLst>
              <pc:docMk/>
              <pc:sldMasterMk cId="447571775" sldId="2147483719"/>
              <pc:sldLayoutMk cId="602926395" sldId="2147483722"/>
              <ac:spMk id="4" creationId="{3623D142-A757-4E43-9920-AE6C7F5D72FE}"/>
            </ac:spMkLst>
          </pc:spChg>
          <pc:spChg chg="mod">
            <ac:chgData name="Cesario Auditya Pratama Putra" userId="439376c6-6151-49ec-b625-5016ce964893" providerId="ADAL" clId="{A1F695DB-DC99-4F70-AF7A-C80EE6620A12}" dt="2022-06-16T04:05:05.817" v="17" actId="27636"/>
            <ac:spMkLst>
              <pc:docMk/>
              <pc:sldMasterMk cId="447571775" sldId="2147483719"/>
              <pc:sldLayoutMk cId="602926395" sldId="2147483722"/>
              <ac:spMk id="5" creationId="{3EB7C611-DB31-433E-A9B8-E41DBAFAAC87}"/>
            </ac:spMkLst>
          </pc:spChg>
        </pc:sldLayoutChg>
        <pc:sldLayoutChg chg="modSp mod">
          <pc:chgData name="Cesario Auditya Pratama Putra" userId="439376c6-6151-49ec-b625-5016ce964893" providerId="ADAL" clId="{A1F695DB-DC99-4F70-AF7A-C80EE6620A12}" dt="2022-06-16T04:05:05.823" v="19" actId="27636"/>
          <pc:sldLayoutMkLst>
            <pc:docMk/>
            <pc:sldMasterMk cId="447571775" sldId="2147483719"/>
            <pc:sldLayoutMk cId="2253286548" sldId="2147483723"/>
          </pc:sldLayoutMkLst>
          <pc:spChg chg="mod">
            <ac:chgData name="Cesario Auditya Pratama Putra" userId="439376c6-6151-49ec-b625-5016ce964893" providerId="ADAL" clId="{A1F695DB-DC99-4F70-AF7A-C80EE6620A12}" dt="2022-06-16T04:05:05.823" v="19" actId="27636"/>
            <ac:spMkLst>
              <pc:docMk/>
              <pc:sldMasterMk cId="447571775" sldId="2147483719"/>
              <pc:sldLayoutMk cId="2253286548" sldId="2147483723"/>
              <ac:spMk id="4" creationId="{3623D142-A757-4E43-9920-AE6C7F5D72FE}"/>
            </ac:spMkLst>
          </pc:spChg>
        </pc:sldLayoutChg>
      </pc:sldMasterChg>
    </pc:docChg>
  </pc:docChgLst>
  <pc:docChgLst>
    <pc:chgData name="Meydina Muharramah Putri Diliyanty" userId="S::meydina.putri@yarsi01.onmicrosoft.com::6931cca9-1bd0-4cf0-aec2-71061cc78aef" providerId="AD" clId="Web-{8D225843-35B1-4FD4-B6BA-D413E8AC48F3}"/>
    <pc:docChg chg="mod modSld">
      <pc:chgData name="Meydina Muharramah Putri Diliyanty" userId="S::meydina.putri@yarsi01.onmicrosoft.com::6931cca9-1bd0-4cf0-aec2-71061cc78aef" providerId="AD" clId="Web-{8D225843-35B1-4FD4-B6BA-D413E8AC48F3}" dt="2022-01-26T09:43:34.079" v="122" actId="20577"/>
      <pc:docMkLst>
        <pc:docMk/>
      </pc:docMkLst>
      <pc:sldChg chg="addCm">
        <pc:chgData name="Meydina Muharramah Putri Diliyanty" userId="S::meydina.putri@yarsi01.onmicrosoft.com::6931cca9-1bd0-4cf0-aec2-71061cc78aef" providerId="AD" clId="Web-{8D225843-35B1-4FD4-B6BA-D413E8AC48F3}" dt="2022-01-26T09:37:11.649" v="1"/>
        <pc:sldMkLst>
          <pc:docMk/>
          <pc:sldMk cId="3613574971" sldId="320"/>
        </pc:sldMkLst>
      </pc:sldChg>
      <pc:sldChg chg="addCm">
        <pc:chgData name="Meydina Muharramah Putri Diliyanty" userId="S::meydina.putri@yarsi01.onmicrosoft.com::6931cca9-1bd0-4cf0-aec2-71061cc78aef" providerId="AD" clId="Web-{8D225843-35B1-4FD4-B6BA-D413E8AC48F3}" dt="2022-01-26T09:37:35.930" v="2"/>
        <pc:sldMkLst>
          <pc:docMk/>
          <pc:sldMk cId="1950364655" sldId="321"/>
        </pc:sldMkLst>
      </pc:sldChg>
      <pc:sldChg chg="addCm">
        <pc:chgData name="Meydina Muharramah Putri Diliyanty" userId="S::meydina.putri@yarsi01.onmicrosoft.com::6931cca9-1bd0-4cf0-aec2-71061cc78aef" providerId="AD" clId="Web-{8D225843-35B1-4FD4-B6BA-D413E8AC48F3}" dt="2022-01-26T09:38:21.181" v="3"/>
        <pc:sldMkLst>
          <pc:docMk/>
          <pc:sldMk cId="2164126548" sldId="327"/>
        </pc:sldMkLst>
      </pc:sldChg>
      <pc:sldChg chg="modSp">
        <pc:chgData name="Meydina Muharramah Putri Diliyanty" userId="S::meydina.putri@yarsi01.onmicrosoft.com::6931cca9-1bd0-4cf0-aec2-71061cc78aef" providerId="AD" clId="Web-{8D225843-35B1-4FD4-B6BA-D413E8AC48F3}" dt="2022-01-26T09:43:34.079" v="122" actId="20577"/>
        <pc:sldMkLst>
          <pc:docMk/>
          <pc:sldMk cId="1489348195" sldId="331"/>
        </pc:sldMkLst>
        <pc:spChg chg="mod">
          <ac:chgData name="Meydina Muharramah Putri Diliyanty" userId="S::meydina.putri@yarsi01.onmicrosoft.com::6931cca9-1bd0-4cf0-aec2-71061cc78aef" providerId="AD" clId="Web-{8D225843-35B1-4FD4-B6BA-D413E8AC48F3}" dt="2022-01-26T09:43:34.079" v="122" actId="20577"/>
          <ac:spMkLst>
            <pc:docMk/>
            <pc:sldMk cId="1489348195" sldId="331"/>
            <ac:spMk id="5" creationId="{CB1AFFB0-98AA-454A-8D05-C36A56B2AB10}"/>
          </ac:spMkLst>
        </pc:spChg>
      </pc:sldChg>
    </pc:docChg>
  </pc:docChgLst>
  <pc:docChgLst>
    <pc:chgData name="Cesario Auditya Pratama Putra" userId="S::cesario.auditya@yarsi01.onmicrosoft.com::439376c6-6151-49ec-b625-5016ce964893" providerId="AD" clId="Web-{287124BC-27BD-4A44-AD0D-4B1E0B06D6D6}"/>
    <pc:docChg chg="modSld">
      <pc:chgData name="Cesario Auditya Pratama Putra" userId="S::cesario.auditya@yarsi01.onmicrosoft.com::439376c6-6151-49ec-b625-5016ce964893" providerId="AD" clId="Web-{287124BC-27BD-4A44-AD0D-4B1E0B06D6D6}" dt="2022-01-27T13:27:04.867" v="880"/>
      <pc:docMkLst>
        <pc:docMk/>
      </pc:docMkLst>
      <pc:sldChg chg="modSp">
        <pc:chgData name="Cesario Auditya Pratama Putra" userId="S::cesario.auditya@yarsi01.onmicrosoft.com::439376c6-6151-49ec-b625-5016ce964893" providerId="AD" clId="Web-{287124BC-27BD-4A44-AD0D-4B1E0B06D6D6}" dt="2022-01-27T09:55:39.984" v="661"/>
        <pc:sldMkLst>
          <pc:docMk/>
          <pc:sldMk cId="1950364655" sldId="321"/>
        </pc:sldMkLst>
        <pc:graphicFrameChg chg="mod modGraphic">
          <ac:chgData name="Cesario Auditya Pratama Putra" userId="S::cesario.auditya@yarsi01.onmicrosoft.com::439376c6-6151-49ec-b625-5016ce964893" providerId="AD" clId="Web-{287124BC-27BD-4A44-AD0D-4B1E0B06D6D6}" dt="2022-01-27T09:55:39.984" v="661"/>
          <ac:graphicFrameMkLst>
            <pc:docMk/>
            <pc:sldMk cId="1950364655" sldId="321"/>
            <ac:graphicFrameMk id="8" creationId="{B83B1FB5-2EA2-4000-9ACC-71A52B6FD6E9}"/>
          </ac:graphicFrameMkLst>
        </pc:graphicFrameChg>
      </pc:sldChg>
      <pc:sldChg chg="addSp delSp modSp">
        <pc:chgData name="Cesario Auditya Pratama Putra" userId="S::cesario.auditya@yarsi01.onmicrosoft.com::439376c6-6151-49ec-b625-5016ce964893" providerId="AD" clId="Web-{287124BC-27BD-4A44-AD0D-4B1E0B06D6D6}" dt="2022-01-27T13:27:04.867" v="880"/>
        <pc:sldMkLst>
          <pc:docMk/>
          <pc:sldMk cId="2164126548" sldId="327"/>
        </pc:sldMkLst>
        <pc:spChg chg="mod">
          <ac:chgData name="Cesario Auditya Pratama Putra" userId="S::cesario.auditya@yarsi01.onmicrosoft.com::439376c6-6151-49ec-b625-5016ce964893" providerId="AD" clId="Web-{287124BC-27BD-4A44-AD0D-4B1E0B06D6D6}" dt="2022-01-27T13:22:58.675" v="732" actId="20577"/>
          <ac:spMkLst>
            <pc:docMk/>
            <pc:sldMk cId="2164126548" sldId="327"/>
            <ac:spMk id="2" creationId="{A6656833-6251-4728-8637-37BA443EA884}"/>
          </ac:spMkLst>
        </pc:spChg>
        <pc:spChg chg="del mod">
          <ac:chgData name="Cesario Auditya Pratama Putra" userId="S::cesario.auditya@yarsi01.onmicrosoft.com::439376c6-6151-49ec-b625-5016ce964893" providerId="AD" clId="Web-{287124BC-27BD-4A44-AD0D-4B1E0B06D6D6}" dt="2022-01-27T09:55:56.719" v="664"/>
          <ac:spMkLst>
            <pc:docMk/>
            <pc:sldMk cId="2164126548" sldId="327"/>
            <ac:spMk id="5" creationId="{CB1AFFB0-98AA-454A-8D05-C36A56B2AB10}"/>
          </ac:spMkLst>
        </pc:spChg>
        <pc:spChg chg="add del mod">
          <ac:chgData name="Cesario Auditya Pratama Putra" userId="S::cesario.auditya@yarsi01.onmicrosoft.com::439376c6-6151-49ec-b625-5016ce964893" providerId="AD" clId="Web-{287124BC-27BD-4A44-AD0D-4B1E0B06D6D6}" dt="2022-01-27T13:23:06.988" v="733"/>
          <ac:spMkLst>
            <pc:docMk/>
            <pc:sldMk cId="2164126548" sldId="327"/>
            <ac:spMk id="7" creationId="{B420292C-46D6-4404-9CB6-E35FD450FABE}"/>
          </ac:spMkLst>
        </pc:spChg>
        <pc:graphicFrameChg chg="add del mod">
          <ac:chgData name="Cesario Auditya Pratama Putra" userId="S::cesario.auditya@yarsi01.onmicrosoft.com::439376c6-6151-49ec-b625-5016ce964893" providerId="AD" clId="Web-{287124BC-27BD-4A44-AD0D-4B1E0B06D6D6}" dt="2022-01-27T09:55:37.515" v="659"/>
          <ac:graphicFrameMkLst>
            <pc:docMk/>
            <pc:sldMk cId="2164126548" sldId="327"/>
            <ac:graphicFrameMk id="8" creationId="{484FA4AF-82D9-4364-AF58-AE943085B67B}"/>
          </ac:graphicFrameMkLst>
        </pc:graphicFrameChg>
        <pc:graphicFrameChg chg="add mod ord modGraphic">
          <ac:chgData name="Cesario Auditya Pratama Putra" userId="S::cesario.auditya@yarsi01.onmicrosoft.com::439376c6-6151-49ec-b625-5016ce964893" providerId="AD" clId="Web-{287124BC-27BD-4A44-AD0D-4B1E0B06D6D6}" dt="2022-01-27T13:27:04.867" v="880"/>
          <ac:graphicFrameMkLst>
            <pc:docMk/>
            <pc:sldMk cId="2164126548" sldId="327"/>
            <ac:graphicFrameMk id="9" creationId="{8EFB7098-55B6-4BF9-9CB7-849DF8B1BE6A}"/>
          </ac:graphicFrameMkLst>
        </pc:graphicFrameChg>
        <pc:graphicFrameChg chg="add del mod ord modGraphic">
          <ac:chgData name="Cesario Auditya Pratama Putra" userId="S::cesario.auditya@yarsi01.onmicrosoft.com::439376c6-6151-49ec-b625-5016ce964893" providerId="AD" clId="Web-{287124BC-27BD-4A44-AD0D-4B1E0B06D6D6}" dt="2022-01-27T13:22:53.112" v="725"/>
          <ac:graphicFrameMkLst>
            <pc:docMk/>
            <pc:sldMk cId="2164126548" sldId="327"/>
            <ac:graphicFrameMk id="10" creationId="{C7795846-759F-4088-9237-309CE8330AE8}"/>
          </ac:graphicFrameMkLst>
        </pc:graphicFrameChg>
      </pc:sldChg>
      <pc:sldChg chg="addSp">
        <pc:chgData name="Cesario Auditya Pratama Putra" userId="S::cesario.auditya@yarsi01.onmicrosoft.com::439376c6-6151-49ec-b625-5016ce964893" providerId="AD" clId="Web-{287124BC-27BD-4A44-AD0D-4B1E0B06D6D6}" dt="2022-01-27T09:58:12.425" v="669"/>
        <pc:sldMkLst>
          <pc:docMk/>
          <pc:sldMk cId="2675736137" sldId="345"/>
        </pc:sldMkLst>
        <pc:spChg chg="add">
          <ac:chgData name="Cesario Auditya Pratama Putra" userId="S::cesario.auditya@yarsi01.onmicrosoft.com::439376c6-6151-49ec-b625-5016ce964893" providerId="AD" clId="Web-{287124BC-27BD-4A44-AD0D-4B1E0B06D6D6}" dt="2022-01-27T09:58:12.425" v="669"/>
          <ac:spMkLst>
            <pc:docMk/>
            <pc:sldMk cId="2675736137" sldId="345"/>
            <ac:spMk id="5" creationId="{E479DD59-7890-49C0-8E19-3971BCF4B029}"/>
          </ac:spMkLst>
        </pc:spChg>
      </pc:sldChg>
    </pc:docChg>
  </pc:docChgLst>
  <pc:docChgLst>
    <pc:chgData name="andreas febrian" userId="1b15e0ee-04bf-48a6-a8c3-adfead6d203a" providerId="ADAL" clId="{3617FDBF-3D87-4B51-9436-45B520FDA8FA}"/>
    <pc:docChg chg="custSel modMainMaster">
      <pc:chgData name="andreas febrian" userId="1b15e0ee-04bf-48a6-a8c3-adfead6d203a" providerId="ADAL" clId="{3617FDBF-3D87-4B51-9436-45B520FDA8FA}" dt="2022-10-25T02:09:50.490" v="106" actId="1076"/>
      <pc:docMkLst>
        <pc:docMk/>
      </pc:docMkLst>
      <pc:sldMasterChg chg="addSp delSp modSp mod">
        <pc:chgData name="andreas febrian" userId="1b15e0ee-04bf-48a6-a8c3-adfead6d203a" providerId="ADAL" clId="{3617FDBF-3D87-4B51-9436-45B520FDA8FA}" dt="2022-10-25T02:07:16.612" v="5"/>
        <pc:sldMasterMkLst>
          <pc:docMk/>
          <pc:sldMasterMk cId="2272656055" sldId="2147483648"/>
        </pc:sldMasterMkLst>
        <pc:picChg chg="del">
          <ac:chgData name="andreas febrian" userId="1b15e0ee-04bf-48a6-a8c3-adfead6d203a" providerId="ADAL" clId="{3617FDBF-3D87-4B51-9436-45B520FDA8FA}" dt="2022-10-25T02:07:16.405" v="4" actId="478"/>
          <ac:picMkLst>
            <pc:docMk/>
            <pc:sldMasterMk cId="2272656055" sldId="2147483648"/>
            <ac:picMk id="2" creationId="{42A32DD7-217B-FF25-48BB-2F0B5232085A}"/>
          </ac:picMkLst>
        </pc:picChg>
        <pc:picChg chg="add mod">
          <ac:chgData name="andreas febrian" userId="1b15e0ee-04bf-48a6-a8c3-adfead6d203a" providerId="ADAL" clId="{3617FDBF-3D87-4B51-9436-45B520FDA8FA}" dt="2022-10-25T02:07:16.612" v="5"/>
          <ac:picMkLst>
            <pc:docMk/>
            <pc:sldMasterMk cId="2272656055" sldId="2147483648"/>
            <ac:picMk id="4" creationId="{EDCB8731-A27D-9FD3-16A3-2D777E9F9522}"/>
          </ac:picMkLst>
        </pc:picChg>
        <pc:picChg chg="del">
          <ac:chgData name="andreas febrian" userId="1b15e0ee-04bf-48a6-a8c3-adfead6d203a" providerId="ADAL" clId="{3617FDBF-3D87-4B51-9436-45B520FDA8FA}" dt="2022-10-25T02:07:16.405" v="4" actId="478"/>
          <ac:picMkLst>
            <pc:docMk/>
            <pc:sldMasterMk cId="2272656055" sldId="2147483648"/>
            <ac:picMk id="5" creationId="{48EAD426-359A-4F74-BD3F-4CF1CC41BFCA}"/>
          </ac:picMkLst>
        </pc:picChg>
        <pc:picChg chg="del">
          <ac:chgData name="andreas febrian" userId="1b15e0ee-04bf-48a6-a8c3-adfead6d203a" providerId="ADAL" clId="{3617FDBF-3D87-4B51-9436-45B520FDA8FA}" dt="2022-10-25T02:07:16.405" v="4" actId="478"/>
          <ac:picMkLst>
            <pc:docMk/>
            <pc:sldMasterMk cId="2272656055" sldId="2147483648"/>
            <ac:picMk id="6" creationId="{EB08E2D8-769E-7B3E-B5C1-93921FB27208}"/>
          </ac:picMkLst>
        </pc:picChg>
        <pc:picChg chg="add mod">
          <ac:chgData name="andreas febrian" userId="1b15e0ee-04bf-48a6-a8c3-adfead6d203a" providerId="ADAL" clId="{3617FDBF-3D87-4B51-9436-45B520FDA8FA}" dt="2022-10-25T02:07:16.612" v="5"/>
          <ac:picMkLst>
            <pc:docMk/>
            <pc:sldMasterMk cId="2272656055" sldId="2147483648"/>
            <ac:picMk id="7" creationId="{D08FD37A-1C7F-6852-ADD5-C754974FAD34}"/>
          </ac:picMkLst>
        </pc:picChg>
        <pc:picChg chg="add mod">
          <ac:chgData name="andreas febrian" userId="1b15e0ee-04bf-48a6-a8c3-adfead6d203a" providerId="ADAL" clId="{3617FDBF-3D87-4B51-9436-45B520FDA8FA}" dt="2022-10-25T02:07:16.612" v="5"/>
          <ac:picMkLst>
            <pc:docMk/>
            <pc:sldMasterMk cId="2272656055" sldId="2147483648"/>
            <ac:picMk id="8" creationId="{AC02CA34-EC60-5BA1-0694-2BAE1DA4B969}"/>
          </ac:picMkLst>
        </pc:picChg>
      </pc:sldMasterChg>
      <pc:sldMasterChg chg="modSp mod">
        <pc:chgData name="andreas febrian" userId="1b15e0ee-04bf-48a6-a8c3-adfead6d203a" providerId="ADAL" clId="{3617FDBF-3D87-4B51-9436-45B520FDA8FA}" dt="2022-10-25T02:07:04.290" v="3" actId="14100"/>
        <pc:sldMasterMkLst>
          <pc:docMk/>
          <pc:sldMasterMk cId="2114373809" sldId="2147483659"/>
        </pc:sldMasterMkLst>
        <pc:picChg chg="mod">
          <ac:chgData name="andreas febrian" userId="1b15e0ee-04bf-48a6-a8c3-adfead6d203a" providerId="ADAL" clId="{3617FDBF-3D87-4B51-9436-45B520FDA8FA}" dt="2022-10-25T02:06:52.054" v="0" actId="14100"/>
          <ac:picMkLst>
            <pc:docMk/>
            <pc:sldMasterMk cId="2114373809" sldId="2147483659"/>
            <ac:picMk id="8" creationId="{846D13D0-0CEC-3B5A-C7FA-9DA2A4EC3BA0}"/>
          </ac:picMkLst>
        </pc:picChg>
        <pc:picChg chg="mod">
          <ac:chgData name="andreas febrian" userId="1b15e0ee-04bf-48a6-a8c3-adfead6d203a" providerId="ADAL" clId="{3617FDBF-3D87-4B51-9436-45B520FDA8FA}" dt="2022-10-25T02:06:57.595" v="1" actId="14100"/>
          <ac:picMkLst>
            <pc:docMk/>
            <pc:sldMasterMk cId="2114373809" sldId="2147483659"/>
            <ac:picMk id="9" creationId="{FCBCFAF5-EE75-1D91-DA95-10851864F776}"/>
          </ac:picMkLst>
        </pc:picChg>
        <pc:picChg chg="mod">
          <ac:chgData name="andreas febrian" userId="1b15e0ee-04bf-48a6-a8c3-adfead6d203a" providerId="ADAL" clId="{3617FDBF-3D87-4B51-9436-45B520FDA8FA}" dt="2022-10-25T02:07:04.290" v="3" actId="14100"/>
          <ac:picMkLst>
            <pc:docMk/>
            <pc:sldMasterMk cId="2114373809" sldId="2147483659"/>
            <ac:picMk id="10" creationId="{ED6BF00B-D441-17C4-4EB6-2E2FEEB0B227}"/>
          </ac:picMkLst>
        </pc:picChg>
      </pc:sldMasterChg>
      <pc:sldMasterChg chg="modSp mod">
        <pc:chgData name="andreas febrian" userId="1b15e0ee-04bf-48a6-a8c3-adfead6d203a" providerId="ADAL" clId="{3617FDBF-3D87-4B51-9436-45B520FDA8FA}" dt="2022-10-25T02:07:45.359" v="23" actId="1037"/>
        <pc:sldMasterMkLst>
          <pc:docMk/>
          <pc:sldMasterMk cId="1225135298" sldId="2147483669"/>
        </pc:sldMasterMkLst>
        <pc:picChg chg="mod">
          <ac:chgData name="andreas febrian" userId="1b15e0ee-04bf-48a6-a8c3-adfead6d203a" providerId="ADAL" clId="{3617FDBF-3D87-4B51-9436-45B520FDA8FA}" dt="2022-10-25T02:07:41.273" v="11" actId="14100"/>
          <ac:picMkLst>
            <pc:docMk/>
            <pc:sldMasterMk cId="1225135298" sldId="2147483669"/>
            <ac:picMk id="8" creationId="{E537BBB4-1D00-FBBF-9036-CBA6E49346C5}"/>
          </ac:picMkLst>
        </pc:picChg>
        <pc:picChg chg="mod">
          <ac:chgData name="andreas febrian" userId="1b15e0ee-04bf-48a6-a8c3-adfead6d203a" providerId="ADAL" clId="{3617FDBF-3D87-4B51-9436-45B520FDA8FA}" dt="2022-10-25T02:07:43.941" v="18" actId="1037"/>
          <ac:picMkLst>
            <pc:docMk/>
            <pc:sldMasterMk cId="1225135298" sldId="2147483669"/>
            <ac:picMk id="9" creationId="{5C3F0F91-94E1-3CCF-093A-BA23B616F21D}"/>
          </ac:picMkLst>
        </pc:picChg>
        <pc:picChg chg="mod">
          <ac:chgData name="andreas febrian" userId="1b15e0ee-04bf-48a6-a8c3-adfead6d203a" providerId="ADAL" clId="{3617FDBF-3D87-4B51-9436-45B520FDA8FA}" dt="2022-10-25T02:07:45.359" v="23" actId="1037"/>
          <ac:picMkLst>
            <pc:docMk/>
            <pc:sldMasterMk cId="1225135298" sldId="2147483669"/>
            <ac:picMk id="10" creationId="{04C360FD-143A-A154-E3EA-B45C093B7466}"/>
          </ac:picMkLst>
        </pc:picChg>
      </pc:sldMasterChg>
      <pc:sldMasterChg chg="modSldLayout">
        <pc:chgData name="andreas febrian" userId="1b15e0ee-04bf-48a6-a8c3-adfead6d203a" providerId="ADAL" clId="{3617FDBF-3D87-4B51-9436-45B520FDA8FA}" dt="2022-10-25T02:09:50.490" v="106" actId="1076"/>
        <pc:sldMasterMkLst>
          <pc:docMk/>
          <pc:sldMasterMk cId="3152402843" sldId="2147483690"/>
        </pc:sldMasterMkLst>
        <pc:sldLayoutChg chg="addSp delSp modSp mod">
          <pc:chgData name="andreas febrian" userId="1b15e0ee-04bf-48a6-a8c3-adfead6d203a" providerId="ADAL" clId="{3617FDBF-3D87-4B51-9436-45B520FDA8FA}" dt="2022-10-25T02:09:50.490" v="106" actId="1076"/>
          <pc:sldLayoutMkLst>
            <pc:docMk/>
            <pc:sldMasterMk cId="3152402843" sldId="2147483690"/>
            <pc:sldLayoutMk cId="3873686517" sldId="2147483695"/>
          </pc:sldLayoutMkLst>
          <pc:grpChg chg="del">
            <ac:chgData name="andreas febrian" userId="1b15e0ee-04bf-48a6-a8c3-adfead6d203a" providerId="ADAL" clId="{3617FDBF-3D87-4B51-9436-45B520FDA8FA}" dt="2022-10-25T02:09:15.484" v="91" actId="478"/>
            <ac:grpSpMkLst>
              <pc:docMk/>
              <pc:sldMasterMk cId="3152402843" sldId="2147483690"/>
              <pc:sldLayoutMk cId="3873686517" sldId="2147483695"/>
              <ac:grpSpMk id="18" creationId="{4ECA647D-ECF4-45A6-A7B5-D40A86B1187E}"/>
            </ac:grpSpMkLst>
          </pc:grpChg>
          <pc:picChg chg="add mod">
            <ac:chgData name="andreas febrian" userId="1b15e0ee-04bf-48a6-a8c3-adfead6d203a" providerId="ADAL" clId="{3617FDBF-3D87-4B51-9436-45B520FDA8FA}" dt="2022-10-25T02:09:36.868" v="101" actId="1076"/>
            <ac:picMkLst>
              <pc:docMk/>
              <pc:sldMasterMk cId="3152402843" sldId="2147483690"/>
              <pc:sldLayoutMk cId="3873686517" sldId="2147483695"/>
              <ac:picMk id="2" creationId="{EE7F557C-9917-9187-A109-9F360A5B7DA8}"/>
            </ac:picMkLst>
          </pc:picChg>
          <pc:picChg chg="add mod">
            <ac:chgData name="andreas febrian" userId="1b15e0ee-04bf-48a6-a8c3-adfead6d203a" providerId="ADAL" clId="{3617FDBF-3D87-4B51-9436-45B520FDA8FA}" dt="2022-10-25T02:09:48.713" v="105" actId="1076"/>
            <ac:picMkLst>
              <pc:docMk/>
              <pc:sldMasterMk cId="3152402843" sldId="2147483690"/>
              <pc:sldLayoutMk cId="3873686517" sldId="2147483695"/>
              <ac:picMk id="3" creationId="{BF9FB0A9-5C6A-62C1-DB5A-5FB15DDDDC5C}"/>
            </ac:picMkLst>
          </pc:picChg>
          <pc:picChg chg="add mod">
            <ac:chgData name="andreas febrian" userId="1b15e0ee-04bf-48a6-a8c3-adfead6d203a" providerId="ADAL" clId="{3617FDBF-3D87-4B51-9436-45B520FDA8FA}" dt="2022-10-25T02:09:50.490" v="106" actId="1076"/>
            <ac:picMkLst>
              <pc:docMk/>
              <pc:sldMasterMk cId="3152402843" sldId="2147483690"/>
              <pc:sldLayoutMk cId="3873686517" sldId="2147483695"/>
              <ac:picMk id="4" creationId="{275A0A65-20CF-64DE-0E7D-718586FC8346}"/>
            </ac:picMkLst>
          </pc:picChg>
        </pc:sldLayoutChg>
        <pc:sldLayoutChg chg="modSp mod">
          <pc:chgData name="andreas febrian" userId="1b15e0ee-04bf-48a6-a8c3-adfead6d203a" providerId="ADAL" clId="{3617FDBF-3D87-4B51-9436-45B520FDA8FA}" dt="2022-10-25T02:08:50.779" v="88" actId="14100"/>
          <pc:sldLayoutMkLst>
            <pc:docMk/>
            <pc:sldMasterMk cId="3152402843" sldId="2147483690"/>
            <pc:sldLayoutMk cId="1877021253" sldId="2147483701"/>
          </pc:sldLayoutMkLst>
          <pc:picChg chg="mod">
            <ac:chgData name="andreas febrian" userId="1b15e0ee-04bf-48a6-a8c3-adfead6d203a" providerId="ADAL" clId="{3617FDBF-3D87-4B51-9436-45B520FDA8FA}" dt="2022-10-25T02:08:42.586" v="84" actId="14100"/>
            <ac:picMkLst>
              <pc:docMk/>
              <pc:sldMasterMk cId="3152402843" sldId="2147483690"/>
              <pc:sldLayoutMk cId="1877021253" sldId="2147483701"/>
              <ac:picMk id="8" creationId="{0D1B450B-45AF-1FB2-FF61-19FCA9E01553}"/>
            </ac:picMkLst>
          </pc:picChg>
          <pc:picChg chg="mod">
            <ac:chgData name="andreas febrian" userId="1b15e0ee-04bf-48a6-a8c3-adfead6d203a" providerId="ADAL" clId="{3617FDBF-3D87-4B51-9436-45B520FDA8FA}" dt="2022-10-25T02:08:46.596" v="86" actId="14100"/>
            <ac:picMkLst>
              <pc:docMk/>
              <pc:sldMasterMk cId="3152402843" sldId="2147483690"/>
              <pc:sldLayoutMk cId="1877021253" sldId="2147483701"/>
              <ac:picMk id="9" creationId="{8C93E230-CFAD-2125-1D88-32889A20E33D}"/>
            </ac:picMkLst>
          </pc:picChg>
          <pc:picChg chg="mod">
            <ac:chgData name="andreas febrian" userId="1b15e0ee-04bf-48a6-a8c3-adfead6d203a" providerId="ADAL" clId="{3617FDBF-3D87-4B51-9436-45B520FDA8FA}" dt="2022-10-25T02:08:50.779" v="88" actId="14100"/>
            <ac:picMkLst>
              <pc:docMk/>
              <pc:sldMasterMk cId="3152402843" sldId="2147483690"/>
              <pc:sldLayoutMk cId="1877021253" sldId="2147483701"/>
              <ac:picMk id="10" creationId="{C9654AAC-4577-F3E3-4745-425C1C322868}"/>
            </ac:picMkLst>
          </pc:picChg>
        </pc:sldLayoutChg>
        <pc:sldLayoutChg chg="addSp delSp modSp mod">
          <pc:chgData name="andreas febrian" userId="1b15e0ee-04bf-48a6-a8c3-adfead6d203a" providerId="ADAL" clId="{3617FDBF-3D87-4B51-9436-45B520FDA8FA}" dt="2022-10-25T02:09:01.419" v="90"/>
          <pc:sldLayoutMkLst>
            <pc:docMk/>
            <pc:sldMasterMk cId="3152402843" sldId="2147483690"/>
            <pc:sldLayoutMk cId="3039225457" sldId="2147483713"/>
          </pc:sldLayoutMkLst>
          <pc:picChg chg="del">
            <ac:chgData name="andreas febrian" userId="1b15e0ee-04bf-48a6-a8c3-adfead6d203a" providerId="ADAL" clId="{3617FDBF-3D87-4B51-9436-45B520FDA8FA}" dt="2022-10-25T02:09:01.125" v="89" actId="478"/>
            <ac:picMkLst>
              <pc:docMk/>
              <pc:sldMasterMk cId="3152402843" sldId="2147483690"/>
              <pc:sldLayoutMk cId="3039225457" sldId="2147483713"/>
              <ac:picMk id="4" creationId="{80C73DFF-B2BF-CFA1-5828-8EE2FC90C3AF}"/>
            </ac:picMkLst>
          </pc:picChg>
          <pc:picChg chg="del">
            <ac:chgData name="andreas febrian" userId="1b15e0ee-04bf-48a6-a8c3-adfead6d203a" providerId="ADAL" clId="{3617FDBF-3D87-4B51-9436-45B520FDA8FA}" dt="2022-10-25T02:09:01.125" v="89" actId="478"/>
            <ac:picMkLst>
              <pc:docMk/>
              <pc:sldMasterMk cId="3152402843" sldId="2147483690"/>
              <pc:sldLayoutMk cId="3039225457" sldId="2147483713"/>
              <ac:picMk id="5" creationId="{DAA557F0-F768-EF21-993D-9A2B7851D4F0}"/>
            </ac:picMkLst>
          </pc:picChg>
          <pc:picChg chg="del">
            <ac:chgData name="andreas febrian" userId="1b15e0ee-04bf-48a6-a8c3-adfead6d203a" providerId="ADAL" clId="{3617FDBF-3D87-4B51-9436-45B520FDA8FA}" dt="2022-10-25T02:09:01.125" v="89" actId="478"/>
            <ac:picMkLst>
              <pc:docMk/>
              <pc:sldMasterMk cId="3152402843" sldId="2147483690"/>
              <pc:sldLayoutMk cId="3039225457" sldId="2147483713"/>
              <ac:picMk id="7" creationId="{36AB01C5-76FB-48A4-358C-6828098FF8A9}"/>
            </ac:picMkLst>
          </pc:picChg>
          <pc:picChg chg="add mod">
            <ac:chgData name="andreas febrian" userId="1b15e0ee-04bf-48a6-a8c3-adfead6d203a" providerId="ADAL" clId="{3617FDBF-3D87-4B51-9436-45B520FDA8FA}" dt="2022-10-25T02:09:01.419" v="90"/>
            <ac:picMkLst>
              <pc:docMk/>
              <pc:sldMasterMk cId="3152402843" sldId="2147483690"/>
              <pc:sldLayoutMk cId="3039225457" sldId="2147483713"/>
              <ac:picMk id="8" creationId="{8BC162A6-2808-F704-9141-60AD934227F2}"/>
            </ac:picMkLst>
          </pc:picChg>
          <pc:picChg chg="add mod">
            <ac:chgData name="andreas febrian" userId="1b15e0ee-04bf-48a6-a8c3-adfead6d203a" providerId="ADAL" clId="{3617FDBF-3D87-4B51-9436-45B520FDA8FA}" dt="2022-10-25T02:09:01.419" v="90"/>
            <ac:picMkLst>
              <pc:docMk/>
              <pc:sldMasterMk cId="3152402843" sldId="2147483690"/>
              <pc:sldLayoutMk cId="3039225457" sldId="2147483713"/>
              <ac:picMk id="9" creationId="{49B1EEF3-9E5A-9B26-3050-C5C3A1B3AB57}"/>
            </ac:picMkLst>
          </pc:picChg>
          <pc:picChg chg="add mod">
            <ac:chgData name="andreas febrian" userId="1b15e0ee-04bf-48a6-a8c3-adfead6d203a" providerId="ADAL" clId="{3617FDBF-3D87-4B51-9436-45B520FDA8FA}" dt="2022-10-25T02:09:01.419" v="90"/>
            <ac:picMkLst>
              <pc:docMk/>
              <pc:sldMasterMk cId="3152402843" sldId="2147483690"/>
              <pc:sldLayoutMk cId="3039225457" sldId="2147483713"/>
              <ac:picMk id="10" creationId="{8D8AF023-A4E4-C48E-3518-B5E46E1D565B}"/>
            </ac:picMkLst>
          </pc:picChg>
        </pc:sldLayoutChg>
      </pc:sldMasterChg>
      <pc:sldMasterChg chg="delSp modSp mod delAnim">
        <pc:chgData name="andreas febrian" userId="1b15e0ee-04bf-48a6-a8c3-adfead6d203a" providerId="ADAL" clId="{3617FDBF-3D87-4B51-9436-45B520FDA8FA}" dt="2022-10-25T02:08:20.858" v="83" actId="14100"/>
        <pc:sldMasterMkLst>
          <pc:docMk/>
          <pc:sldMasterMk cId="447571775" sldId="2147483719"/>
        </pc:sldMasterMkLst>
        <pc:spChg chg="del">
          <ac:chgData name="andreas febrian" userId="1b15e0ee-04bf-48a6-a8c3-adfead6d203a" providerId="ADAL" clId="{3617FDBF-3D87-4B51-9436-45B520FDA8FA}" dt="2022-10-25T02:08:16.302" v="82" actId="478"/>
          <ac:spMkLst>
            <pc:docMk/>
            <pc:sldMasterMk cId="447571775" sldId="2147483719"/>
            <ac:spMk id="43" creationId="{ECA3A8F4-C97B-48BE-8BE1-61C5ADEA6D6A}"/>
          </ac:spMkLst>
        </pc:spChg>
        <pc:picChg chg="mod">
          <ac:chgData name="andreas febrian" userId="1b15e0ee-04bf-48a6-a8c3-adfead6d203a" providerId="ADAL" clId="{3617FDBF-3D87-4B51-9436-45B520FDA8FA}" dt="2022-10-25T02:08:04.406" v="59" actId="1037"/>
          <ac:picMkLst>
            <pc:docMk/>
            <pc:sldMasterMk cId="447571775" sldId="2147483719"/>
            <ac:picMk id="10" creationId="{8FE5503E-CBF4-C8B4-E16D-D977671726E1}"/>
          </ac:picMkLst>
        </pc:picChg>
        <pc:picChg chg="mod">
          <ac:chgData name="andreas febrian" userId="1b15e0ee-04bf-48a6-a8c3-adfead6d203a" providerId="ADAL" clId="{3617FDBF-3D87-4B51-9436-45B520FDA8FA}" dt="2022-10-25T02:08:06.301" v="68" actId="1035"/>
          <ac:picMkLst>
            <pc:docMk/>
            <pc:sldMasterMk cId="447571775" sldId="2147483719"/>
            <ac:picMk id="11" creationId="{9C145918-DA12-6939-99A1-87238DE10715}"/>
          </ac:picMkLst>
        </pc:picChg>
        <pc:picChg chg="mod">
          <ac:chgData name="andreas febrian" userId="1b15e0ee-04bf-48a6-a8c3-adfead6d203a" providerId="ADAL" clId="{3617FDBF-3D87-4B51-9436-45B520FDA8FA}" dt="2022-10-25T02:08:10.215" v="81" actId="1038"/>
          <ac:picMkLst>
            <pc:docMk/>
            <pc:sldMasterMk cId="447571775" sldId="2147483719"/>
            <ac:picMk id="12" creationId="{BEDAB0A8-5961-F7BB-4DDB-AD08014FA082}"/>
          </ac:picMkLst>
        </pc:picChg>
        <pc:picChg chg="mod">
          <ac:chgData name="andreas febrian" userId="1b15e0ee-04bf-48a6-a8c3-adfead6d203a" providerId="ADAL" clId="{3617FDBF-3D87-4B51-9436-45B520FDA8FA}" dt="2022-10-25T02:08:20.858" v="83" actId="14100"/>
          <ac:picMkLst>
            <pc:docMk/>
            <pc:sldMasterMk cId="447571775" sldId="2147483719"/>
            <ac:picMk id="21" creationId="{3AE6AF26-878A-4B9C-B4D9-3A6C017E0842}"/>
          </ac:picMkLst>
        </pc:picChg>
      </pc:sldMasterChg>
    </pc:docChg>
  </pc:docChgLst>
  <pc:docChgLst>
    <pc:chgData name="Flazia Sonia" userId="S::flazia.sonia@yarsi01.onmicrosoft.com::35e8a250-87c9-425c-99e0-a26b085fa704" providerId="AD" clId="Web-{2F03174D-809E-47F2-84C1-EFA98D2D4C22}"/>
    <pc:docChg chg="modSld">
      <pc:chgData name="Flazia Sonia" userId="S::flazia.sonia@yarsi01.onmicrosoft.com::35e8a250-87c9-425c-99e0-a26b085fa704" providerId="AD" clId="Web-{2F03174D-809E-47F2-84C1-EFA98D2D4C22}" dt="2022-01-28T09:34:02.811" v="72" actId="20577"/>
      <pc:docMkLst>
        <pc:docMk/>
      </pc:docMkLst>
      <pc:sldChg chg="modSp">
        <pc:chgData name="Flazia Sonia" userId="S::flazia.sonia@yarsi01.onmicrosoft.com::35e8a250-87c9-425c-99e0-a26b085fa704" providerId="AD" clId="Web-{2F03174D-809E-47F2-84C1-EFA98D2D4C22}" dt="2022-01-28T09:30:31.042" v="53" actId="20577"/>
        <pc:sldMkLst>
          <pc:docMk/>
          <pc:sldMk cId="39784532" sldId="349"/>
        </pc:sldMkLst>
        <pc:spChg chg="mod">
          <ac:chgData name="Flazia Sonia" userId="S::flazia.sonia@yarsi01.onmicrosoft.com::35e8a250-87c9-425c-99e0-a26b085fa704" providerId="AD" clId="Web-{2F03174D-809E-47F2-84C1-EFA98D2D4C22}" dt="2022-01-28T09:30:31.042" v="53" actId="20577"/>
          <ac:spMkLst>
            <pc:docMk/>
            <pc:sldMk cId="39784532" sldId="349"/>
            <ac:spMk id="12" creationId="{BB25C0CB-6A64-4F95-8112-F6AF8936DA89}"/>
          </ac:spMkLst>
        </pc:spChg>
        <pc:graphicFrameChg chg="mod modGraphic">
          <ac:chgData name="Flazia Sonia" userId="S::flazia.sonia@yarsi01.onmicrosoft.com::35e8a250-87c9-425c-99e0-a26b085fa704" providerId="AD" clId="Web-{2F03174D-809E-47F2-84C1-EFA98D2D4C22}" dt="2022-01-28T09:29:48.416" v="45"/>
          <ac:graphicFrameMkLst>
            <pc:docMk/>
            <pc:sldMk cId="39784532" sldId="349"/>
            <ac:graphicFrameMk id="10" creationId="{5AB03E0E-04CE-4989-821B-98906D45B57F}"/>
          </ac:graphicFrameMkLst>
        </pc:graphicFrameChg>
      </pc:sldChg>
      <pc:sldChg chg="modSp">
        <pc:chgData name="Flazia Sonia" userId="S::flazia.sonia@yarsi01.onmicrosoft.com::35e8a250-87c9-425c-99e0-a26b085fa704" providerId="AD" clId="Web-{2F03174D-809E-47F2-84C1-EFA98D2D4C22}" dt="2022-01-28T09:32:07.450" v="59" actId="20577"/>
        <pc:sldMkLst>
          <pc:docMk/>
          <pc:sldMk cId="1789410886" sldId="350"/>
        </pc:sldMkLst>
        <pc:spChg chg="mod">
          <ac:chgData name="Flazia Sonia" userId="S::flazia.sonia@yarsi01.onmicrosoft.com::35e8a250-87c9-425c-99e0-a26b085fa704" providerId="AD" clId="Web-{2F03174D-809E-47F2-84C1-EFA98D2D4C22}" dt="2022-01-28T09:32:07.450" v="59" actId="20577"/>
          <ac:spMkLst>
            <pc:docMk/>
            <pc:sldMk cId="1789410886" sldId="350"/>
            <ac:spMk id="9" creationId="{BABB73C0-64E2-441E-BA5D-BF5511395D0A}"/>
          </ac:spMkLst>
        </pc:spChg>
      </pc:sldChg>
      <pc:sldChg chg="modSp">
        <pc:chgData name="Flazia Sonia" userId="S::flazia.sonia@yarsi01.onmicrosoft.com::35e8a250-87c9-425c-99e0-a26b085fa704" providerId="AD" clId="Web-{2F03174D-809E-47F2-84C1-EFA98D2D4C22}" dt="2022-01-28T09:32:42.372" v="66" actId="20577"/>
        <pc:sldMkLst>
          <pc:docMk/>
          <pc:sldMk cId="3882630296" sldId="351"/>
        </pc:sldMkLst>
        <pc:spChg chg="mod">
          <ac:chgData name="Flazia Sonia" userId="S::flazia.sonia@yarsi01.onmicrosoft.com::35e8a250-87c9-425c-99e0-a26b085fa704" providerId="AD" clId="Web-{2F03174D-809E-47F2-84C1-EFA98D2D4C22}" dt="2022-01-28T09:32:42.372" v="66" actId="20577"/>
          <ac:spMkLst>
            <pc:docMk/>
            <pc:sldMk cId="3882630296" sldId="351"/>
            <ac:spMk id="9" creationId="{07827F2C-1B4C-436D-ACEF-5E6EA8DFE92A}"/>
          </ac:spMkLst>
        </pc:spChg>
      </pc:sldChg>
      <pc:sldChg chg="modSp">
        <pc:chgData name="Flazia Sonia" userId="S::flazia.sonia@yarsi01.onmicrosoft.com::35e8a250-87c9-425c-99e0-a26b085fa704" providerId="AD" clId="Web-{2F03174D-809E-47F2-84C1-EFA98D2D4C22}" dt="2022-01-28T09:33:55.358" v="69" actId="20577"/>
        <pc:sldMkLst>
          <pc:docMk/>
          <pc:sldMk cId="1447734114" sldId="354"/>
        </pc:sldMkLst>
        <pc:spChg chg="mod">
          <ac:chgData name="Flazia Sonia" userId="S::flazia.sonia@yarsi01.onmicrosoft.com::35e8a250-87c9-425c-99e0-a26b085fa704" providerId="AD" clId="Web-{2F03174D-809E-47F2-84C1-EFA98D2D4C22}" dt="2022-01-28T09:33:55.358" v="69" actId="20577"/>
          <ac:spMkLst>
            <pc:docMk/>
            <pc:sldMk cId="1447734114" sldId="354"/>
            <ac:spMk id="9" creationId="{CD3E72FA-900C-4F93-B7FC-FEBE04C7673C}"/>
          </ac:spMkLst>
        </pc:spChg>
      </pc:sldChg>
      <pc:sldChg chg="modSp">
        <pc:chgData name="Flazia Sonia" userId="S::flazia.sonia@yarsi01.onmicrosoft.com::35e8a250-87c9-425c-99e0-a26b085fa704" providerId="AD" clId="Web-{2F03174D-809E-47F2-84C1-EFA98D2D4C22}" dt="2022-01-28T09:34:02.811" v="72" actId="20577"/>
        <pc:sldMkLst>
          <pc:docMk/>
          <pc:sldMk cId="2957040097" sldId="355"/>
        </pc:sldMkLst>
        <pc:spChg chg="mod">
          <ac:chgData name="Flazia Sonia" userId="S::flazia.sonia@yarsi01.onmicrosoft.com::35e8a250-87c9-425c-99e0-a26b085fa704" providerId="AD" clId="Web-{2F03174D-809E-47F2-84C1-EFA98D2D4C22}" dt="2022-01-28T09:34:02.811" v="72" actId="20577"/>
          <ac:spMkLst>
            <pc:docMk/>
            <pc:sldMk cId="2957040097" sldId="355"/>
            <ac:spMk id="8" creationId="{A4A90718-E6B1-477F-BFDE-891AD2652C45}"/>
          </ac:spMkLst>
        </pc:spChg>
      </pc:sldChg>
    </pc:docChg>
  </pc:docChgLst>
  <pc:docChgLst>
    <pc:chgData name="Cesario Auditya Pratama Putra" userId="S::cesario.auditya@yarsi01.onmicrosoft.com::439376c6-6151-49ec-b625-5016ce964893" providerId="AD" clId="Web-{50465F53-8075-40F5-833D-DCC560A53A3A}"/>
    <pc:docChg chg="modSld">
      <pc:chgData name="Cesario Auditya Pratama Putra" userId="S::cesario.auditya@yarsi01.onmicrosoft.com::439376c6-6151-49ec-b625-5016ce964893" providerId="AD" clId="Web-{50465F53-8075-40F5-833D-DCC560A53A3A}" dt="2022-01-27T01:49:12.540" v="100"/>
      <pc:docMkLst>
        <pc:docMk/>
      </pc:docMkLst>
      <pc:sldChg chg="addSp delSp modSp">
        <pc:chgData name="Cesario Auditya Pratama Putra" userId="S::cesario.auditya@yarsi01.onmicrosoft.com::439376c6-6151-49ec-b625-5016ce964893" providerId="AD" clId="Web-{50465F53-8075-40F5-833D-DCC560A53A3A}" dt="2022-01-27T01:49:12.540" v="100"/>
        <pc:sldMkLst>
          <pc:docMk/>
          <pc:sldMk cId="1950364655" sldId="321"/>
        </pc:sldMkLst>
        <pc:spChg chg="del mod">
          <ac:chgData name="Cesario Auditya Pratama Putra" userId="S::cesario.auditya@yarsi01.onmicrosoft.com::439376c6-6151-49ec-b625-5016ce964893" providerId="AD" clId="Web-{50465F53-8075-40F5-833D-DCC560A53A3A}" dt="2022-01-27T01:48:31.414" v="51"/>
          <ac:spMkLst>
            <pc:docMk/>
            <pc:sldMk cId="1950364655" sldId="321"/>
            <ac:spMk id="5" creationId="{CB1AFFB0-98AA-454A-8D05-C36A56B2AB10}"/>
          </ac:spMkLst>
        </pc:spChg>
        <pc:graphicFrameChg chg="add del mod modGraphic">
          <ac:chgData name="Cesario Auditya Pratama Putra" userId="S::cesario.auditya@yarsi01.onmicrosoft.com::439376c6-6151-49ec-b625-5016ce964893" providerId="AD" clId="Web-{50465F53-8075-40F5-833D-DCC560A53A3A}" dt="2022-01-27T01:48:25.149" v="50"/>
          <ac:graphicFrameMkLst>
            <pc:docMk/>
            <pc:sldMk cId="1950364655" sldId="321"/>
            <ac:graphicFrameMk id="7" creationId="{A17B496F-90C4-453D-AC92-AE20AA801922}"/>
          </ac:graphicFrameMkLst>
        </pc:graphicFrameChg>
        <pc:graphicFrameChg chg="add mod ord modGraphic">
          <ac:chgData name="Cesario Auditya Pratama Putra" userId="S::cesario.auditya@yarsi01.onmicrosoft.com::439376c6-6151-49ec-b625-5016ce964893" providerId="AD" clId="Web-{50465F53-8075-40F5-833D-DCC560A53A3A}" dt="2022-01-27T01:49:12.540" v="100"/>
          <ac:graphicFrameMkLst>
            <pc:docMk/>
            <pc:sldMk cId="1950364655" sldId="321"/>
            <ac:graphicFrameMk id="8" creationId="{B83B1FB5-2EA2-4000-9ACC-71A52B6FD6E9}"/>
          </ac:graphicFrameMkLst>
        </pc:graphicFrameChg>
      </pc:sldChg>
    </pc:docChg>
  </pc:docChgLst>
  <pc:docChgLst>
    <pc:chgData name="Flazia Sonia" userId="S::flazia.sonia@yarsi01.onmicrosoft.com::35e8a250-87c9-425c-99e0-a26b085fa704" providerId="AD" clId="Web-{C449ED6B-CB00-4FE1-98AF-8D1950DF57DF}"/>
    <pc:docChg chg="addSld modSld sldOrd modSection">
      <pc:chgData name="Flazia Sonia" userId="S::flazia.sonia@yarsi01.onmicrosoft.com::35e8a250-87c9-425c-99e0-a26b085fa704" providerId="AD" clId="Web-{C449ED6B-CB00-4FE1-98AF-8D1950DF57DF}" dt="2022-01-27T17:39:29.615" v="230" actId="20577"/>
      <pc:docMkLst>
        <pc:docMk/>
      </pc:docMkLst>
      <pc:sldChg chg="addSp modSp add ord replId">
        <pc:chgData name="Flazia Sonia" userId="S::flazia.sonia@yarsi01.onmicrosoft.com::35e8a250-87c9-425c-99e0-a26b085fa704" providerId="AD" clId="Web-{C449ED6B-CB00-4FE1-98AF-8D1950DF57DF}" dt="2022-01-27T17:39:29.615" v="230" actId="20577"/>
        <pc:sldMkLst>
          <pc:docMk/>
          <pc:sldMk cId="2503043561" sldId="347"/>
        </pc:sldMkLst>
        <pc:spChg chg="mod">
          <ac:chgData name="Flazia Sonia" userId="S::flazia.sonia@yarsi01.onmicrosoft.com::35e8a250-87c9-425c-99e0-a26b085fa704" providerId="AD" clId="Web-{C449ED6B-CB00-4FE1-98AF-8D1950DF57DF}" dt="2022-01-27T17:32:16.417" v="8" actId="20577"/>
          <ac:spMkLst>
            <pc:docMk/>
            <pc:sldMk cId="2503043561" sldId="347"/>
            <ac:spMk id="2" creationId="{A6656833-6251-4728-8637-37BA443EA884}"/>
          </ac:spMkLst>
        </pc:spChg>
        <pc:spChg chg="add mod">
          <ac:chgData name="Flazia Sonia" userId="S::flazia.sonia@yarsi01.onmicrosoft.com::35e8a250-87c9-425c-99e0-a26b085fa704" providerId="AD" clId="Web-{C449ED6B-CB00-4FE1-98AF-8D1950DF57DF}" dt="2022-01-27T17:39:29.615" v="230" actId="20577"/>
          <ac:spMkLst>
            <pc:docMk/>
            <pc:sldMk cId="2503043561" sldId="347"/>
            <ac:spMk id="5" creationId="{CA848DD7-2515-46D0-BA01-4A851A7F4A7B}"/>
          </ac:spMkLst>
        </pc:spChg>
        <pc:graphicFrameChg chg="mod modGraphic">
          <ac:chgData name="Flazia Sonia" userId="S::flazia.sonia@yarsi01.onmicrosoft.com::35e8a250-87c9-425c-99e0-a26b085fa704" providerId="AD" clId="Web-{C449ED6B-CB00-4FE1-98AF-8D1950DF57DF}" dt="2022-01-27T17:38:26.551" v="217"/>
          <ac:graphicFrameMkLst>
            <pc:docMk/>
            <pc:sldMk cId="2503043561" sldId="347"/>
            <ac:graphicFrameMk id="10" creationId="{5AB03E0E-04CE-4989-821B-98906D45B57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F7EE2-F6BB-43A8-B6E3-67C21BEB0D5C}" type="datetimeFigureOut">
              <a:rPr lang="id-ID" smtClean="0"/>
              <a:t>22/11/2024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B78CC-1E89-4DCA-B99C-08A60F9F509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8917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2.pn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2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09732-C2DD-4BCF-A304-1CE97F017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" y="1645919"/>
            <a:ext cx="11155680" cy="20116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412AB6-B1DE-4792-A76E-EE7F03380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041BE-A33A-4075-9585-3395384A8596}" type="datetime1">
              <a:rPr lang="id-ID" smtClean="0"/>
              <a:t>22/11/2024</a:t>
            </a:fld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EA7F32-E120-40D3-A90D-2969EB8BAB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37360" y="3931920"/>
            <a:ext cx="10058400" cy="54864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55E7F92-4B79-492C-92CF-72197E177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37360" y="4480560"/>
            <a:ext cx="10058400" cy="457200"/>
          </a:xfrm>
        </p:spPr>
        <p:txBody>
          <a:bodyPr/>
          <a:lstStyle>
            <a:lvl1pPr>
              <a:defRPr sz="2400"/>
            </a:lvl1pPr>
            <a:lvl5pPr>
              <a:defRPr/>
            </a:lvl5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317647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662A9-6AA4-4E51-97F3-6C6C9291B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6F9028-F205-48AA-883A-C945F8F6B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A3F1-B9EB-46CA-86C9-E55465ED08F3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820316-7EA0-4BDF-B722-28E01FC8132A}"/>
              </a:ext>
            </a:extLst>
          </p:cNvPr>
          <p:cNvSpPr txBox="1"/>
          <p:nvPr userDrawn="1"/>
        </p:nvSpPr>
        <p:spPr>
          <a:xfrm>
            <a:off x="1737359" y="4206240"/>
            <a:ext cx="100584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37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96F1A-7C7A-4536-B030-78C4C1DC8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8F05EC-72A7-40F2-A307-F9A8D9AD3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9F52A-9D46-42C3-A70C-0C7F30DADE89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FE1BD1-EED8-4D18-8200-8589B9A8C09D}"/>
              </a:ext>
            </a:extLst>
          </p:cNvPr>
          <p:cNvSpPr txBox="1"/>
          <p:nvPr userDrawn="1"/>
        </p:nvSpPr>
        <p:spPr>
          <a:xfrm>
            <a:off x="1737359" y="3931920"/>
            <a:ext cx="100584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endParaRPr lang="id-ID" sz="2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183FD1-A42F-4D46-A65B-73891204532F}"/>
              </a:ext>
            </a:extLst>
          </p:cNvPr>
          <p:cNvSpPr txBox="1"/>
          <p:nvPr userDrawn="1"/>
        </p:nvSpPr>
        <p:spPr>
          <a:xfrm>
            <a:off x="1737360" y="4455393"/>
            <a:ext cx="10058400" cy="457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en-US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812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D6ECE-C961-4203-8AB5-04D537354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1FB1B-4DCE-401E-BB8E-6552AD8108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9760" y="3566160"/>
            <a:ext cx="2103120" cy="365125"/>
          </a:xfrm>
        </p:spPr>
        <p:txBody>
          <a:bodyPr/>
          <a:lstStyle/>
          <a:p>
            <a:fld id="{FE4241CF-D777-4E03-AB4C-A315DF027394}" type="datetime1">
              <a:rPr lang="id-ID" smtClean="0"/>
              <a:t>22/11/2024</a:t>
            </a:fld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F3A538-628E-4429-901E-6F649268F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00" y="2286000"/>
            <a:ext cx="6126480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918638-A93F-4EB3-9F74-1A8EB10E15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0" y="2834640"/>
            <a:ext cx="6126480" cy="54864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27343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9E8-AB19-4A9C-9F0D-5CA03D7ABC78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4876800" y="228600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r">
              <a:lnSpc>
                <a:spcPct val="130000"/>
              </a:lnSpc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8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9760" y="3566160"/>
            <a:ext cx="2103120" cy="365125"/>
          </a:xfrm>
        </p:spPr>
        <p:txBody>
          <a:bodyPr/>
          <a:lstStyle/>
          <a:p>
            <a:fld id="{88AEEEC2-8CBD-4149-B7C1-F549D83D950B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4876800" y="228600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r">
              <a:lnSpc>
                <a:spcPct val="130000"/>
              </a:lnSpc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Andreas Febrian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7C611-DB31-433E-A9B8-E41DBAFAAC87}"/>
              </a:ext>
            </a:extLst>
          </p:cNvPr>
          <p:cNvSpPr txBox="1"/>
          <p:nvPr userDrawn="1"/>
        </p:nvSpPr>
        <p:spPr>
          <a:xfrm>
            <a:off x="4907280" y="283464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r">
              <a:lnSpc>
                <a:spcPct val="130000"/>
              </a:lnSpc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Direktur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285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D6ECE-C961-4203-8AB5-04D537354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1FB1B-4DCE-401E-BB8E-6552AD8108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9760" y="3566160"/>
            <a:ext cx="2103120" cy="365125"/>
          </a:xfrm>
        </p:spPr>
        <p:txBody>
          <a:bodyPr/>
          <a:lstStyle/>
          <a:p>
            <a:fld id="{36F66030-55C0-498C-9C3A-D7AC235002EF}" type="datetime1">
              <a:rPr lang="id-ID" smtClean="0"/>
              <a:t>22/11/2024</a:t>
            </a:fld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F3A538-628E-4429-901E-6F649268F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00" y="2286000"/>
            <a:ext cx="6126480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918638-A93F-4EB3-9F74-1A8EB10E15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0" y="2834640"/>
            <a:ext cx="6126480" cy="54864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1641219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0160-C853-482D-9C2C-41A8FE7E6C94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4876800" y="228600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r">
              <a:lnSpc>
                <a:spcPct val="130000"/>
              </a:lnSpc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80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9760" y="3566160"/>
            <a:ext cx="2103120" cy="365125"/>
          </a:xfrm>
        </p:spPr>
        <p:txBody>
          <a:bodyPr/>
          <a:lstStyle/>
          <a:p>
            <a:fld id="{29404582-FE08-4104-BEC7-AB2899B10BC0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4876800" y="228600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r">
              <a:lnSpc>
                <a:spcPct val="130000"/>
              </a:lnSpc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Andreas Febrian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7C611-DB31-433E-A9B8-E41DBAFAAC87}"/>
              </a:ext>
            </a:extLst>
          </p:cNvPr>
          <p:cNvSpPr txBox="1"/>
          <p:nvPr userDrawn="1"/>
        </p:nvSpPr>
        <p:spPr>
          <a:xfrm>
            <a:off x="4907280" y="283464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r">
              <a:lnSpc>
                <a:spcPct val="130000"/>
              </a:lnSpc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739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D6ECE-C961-4203-8AB5-04D537354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1FB1B-4DCE-401E-BB8E-6552AD8108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65263" y="3154579"/>
            <a:ext cx="971335" cy="365125"/>
          </a:xfrm>
        </p:spPr>
        <p:txBody>
          <a:bodyPr/>
          <a:lstStyle/>
          <a:p>
            <a:fld id="{36F66030-55C0-498C-9C3A-D7AC235002EF}" type="datetime1">
              <a:rPr lang="id-ID" smtClean="0"/>
              <a:t>22/11/2024</a:t>
            </a:fld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F3A538-628E-4429-901E-6F649268F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402" y="5975241"/>
            <a:ext cx="12081196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Presenter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805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0160-C853-482D-9C2C-41A8FE7E6C94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55402" y="5975241"/>
            <a:ext cx="12081196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30000"/>
              </a:lnSpc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317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30758" y="3162429"/>
            <a:ext cx="1005840" cy="365125"/>
          </a:xfrm>
        </p:spPr>
        <p:txBody>
          <a:bodyPr/>
          <a:lstStyle/>
          <a:p>
            <a:fld id="{29404582-FE08-4104-BEC7-AB2899B10BC0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74410" y="5980954"/>
            <a:ext cx="12062188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7C611-DB31-433E-A9B8-E41DBAFAAC87}"/>
              </a:ext>
            </a:extLst>
          </p:cNvPr>
          <p:cNvSpPr txBox="1"/>
          <p:nvPr userDrawn="1"/>
        </p:nvSpPr>
        <p:spPr>
          <a:xfrm>
            <a:off x="5370038" y="5576066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r">
              <a:lnSpc>
                <a:spcPct val="130000"/>
              </a:lnSpc>
            </a:pPr>
            <a:endParaRPr lang="id-ID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926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sli Jal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30758" y="3170666"/>
            <a:ext cx="1005840" cy="365125"/>
          </a:xfrm>
        </p:spPr>
        <p:txBody>
          <a:bodyPr/>
          <a:lstStyle/>
          <a:p>
            <a:fld id="{29404582-FE08-4104-BEC7-AB2899B10BC0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55402" y="5975241"/>
            <a:ext cx="12081196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30000"/>
              </a:lnSpc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Prof. dr. Fasli Jalal, Ph.D.  (Rector of Universitas YARSI)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286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2A28-38A6-413A-BB01-C6DF67221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4AEA69-DA8D-4F71-A2BC-00D8A5EC1E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199" y="1371600"/>
            <a:ext cx="72237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56F7EF-344F-412A-B70C-2C4C7A6DF2BF}"/>
              </a:ext>
            </a:extLst>
          </p:cNvPr>
          <p:cNvCxnSpPr/>
          <p:nvPr userDrawn="1"/>
        </p:nvCxnSpPr>
        <p:spPr>
          <a:xfrm>
            <a:off x="457200" y="1097280"/>
            <a:ext cx="7223760" cy="0"/>
          </a:xfrm>
          <a:prstGeom prst="line">
            <a:avLst/>
          </a:prstGeom>
          <a:ln w="9525">
            <a:solidFill>
              <a:srgbClr val="1E51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467475"/>
            <a:ext cx="411163" cy="390525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(#)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056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6CF8C9-0E75-4AE8-B737-E3A4BF712422}"/>
              </a:ext>
            </a:extLst>
          </p:cNvPr>
          <p:cNvSpPr txBox="1"/>
          <p:nvPr userDrawn="1"/>
        </p:nvSpPr>
        <p:spPr>
          <a:xfrm>
            <a:off x="457200" y="365760"/>
            <a:ext cx="7223760" cy="640080"/>
          </a:xfrm>
          <a:prstGeom prst="rect">
            <a:avLst/>
          </a:prstGeom>
          <a:noFill/>
        </p:spPr>
        <p:txBody>
          <a:bodyPr wrap="none" rtlCol="0" anchor="ctr" anchorCtr="0">
            <a:normAutofit lnSpcReduction="10000"/>
          </a:bodyPr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4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F5081F-D08B-4C37-83F5-9C1D30987E19}"/>
              </a:ext>
            </a:extLst>
          </p:cNvPr>
          <p:cNvCxnSpPr/>
          <p:nvPr userDrawn="1"/>
        </p:nvCxnSpPr>
        <p:spPr>
          <a:xfrm>
            <a:off x="914400" y="1005840"/>
            <a:ext cx="6309360" cy="0"/>
          </a:xfrm>
          <a:prstGeom prst="line">
            <a:avLst/>
          </a:prstGeom>
          <a:ln w="38100">
            <a:solidFill>
              <a:srgbClr val="1E51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599"/>
            <a:ext cx="72237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467475"/>
            <a:ext cx="411163" cy="390525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(#)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0595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599"/>
            <a:ext cx="72237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Google Shape;699;p44">
            <a:extLst>
              <a:ext uri="{FF2B5EF4-FFF2-40B4-BE49-F238E27FC236}">
                <a16:creationId xmlns:a16="http://schemas.microsoft.com/office/drawing/2014/main" id="{C9756BB0-C11A-4523-939A-B3ABADC651C8}"/>
              </a:ext>
            </a:extLst>
          </p:cNvPr>
          <p:cNvSpPr/>
          <p:nvPr userDrawn="1"/>
        </p:nvSpPr>
        <p:spPr>
          <a:xfrm flipH="1">
            <a:off x="457200" y="457200"/>
            <a:ext cx="7223760" cy="731520"/>
          </a:xfrm>
          <a:prstGeom prst="round2DiagRect">
            <a:avLst>
              <a:gd name="adj1" fmla="val 32319"/>
              <a:gd name="adj2" fmla="val 0"/>
            </a:avLst>
          </a:prstGeom>
          <a:solidFill>
            <a:srgbClr val="1E51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sz="4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467475"/>
            <a:ext cx="411163" cy="390525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(#)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6634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2A28-38A6-413A-BB01-C6DF67221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AEC9B9-ED45-4D86-962A-38FB3CE3A5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4AEA69-DA8D-4F71-A2BC-00D8A5EC1E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600"/>
            <a:ext cx="5851525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6838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4CD4D0-F543-4C12-A452-7BDBF8753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6CF8C9-0E75-4AE8-B737-E3A4BF712422}"/>
              </a:ext>
            </a:extLst>
          </p:cNvPr>
          <p:cNvSpPr txBox="1"/>
          <p:nvPr userDrawn="1"/>
        </p:nvSpPr>
        <p:spPr>
          <a:xfrm>
            <a:off x="457200" y="365760"/>
            <a:ext cx="5852160" cy="640080"/>
          </a:xfrm>
          <a:prstGeom prst="rect">
            <a:avLst/>
          </a:prstGeom>
          <a:noFill/>
        </p:spPr>
        <p:txBody>
          <a:bodyPr wrap="none" rtlCol="0" anchor="ctr" anchorCtr="0">
            <a:normAutofit lnSpcReduction="10000"/>
          </a:bodyPr>
          <a:lstStyle/>
          <a:p>
            <a:pPr algn="ctr"/>
            <a:r>
              <a:rPr lang="en-US" sz="4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40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F5081F-D08B-4C37-83F5-9C1D30987E19}"/>
              </a:ext>
            </a:extLst>
          </p:cNvPr>
          <p:cNvCxnSpPr/>
          <p:nvPr userDrawn="1"/>
        </p:nvCxnSpPr>
        <p:spPr>
          <a:xfrm>
            <a:off x="914400" y="1005840"/>
            <a:ext cx="493776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599"/>
            <a:ext cx="58521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62627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4CD4D0-F543-4C12-A452-7BDBF8753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599"/>
            <a:ext cx="58521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Google Shape;699;p44">
            <a:extLst>
              <a:ext uri="{FF2B5EF4-FFF2-40B4-BE49-F238E27FC236}">
                <a16:creationId xmlns:a16="http://schemas.microsoft.com/office/drawing/2014/main" id="{C9756BB0-C11A-4523-939A-B3ABADC651C8}"/>
              </a:ext>
            </a:extLst>
          </p:cNvPr>
          <p:cNvSpPr/>
          <p:nvPr userDrawn="1"/>
        </p:nvSpPr>
        <p:spPr>
          <a:xfrm flipH="1">
            <a:off x="457200" y="457200"/>
            <a:ext cx="5852160" cy="731520"/>
          </a:xfrm>
          <a:prstGeom prst="round2DiagRect">
            <a:avLst>
              <a:gd name="adj1" fmla="val 32319"/>
              <a:gd name="adj2" fmla="val 0"/>
            </a:avLst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104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sz="4000">
              <a:solidFill>
                <a:srgbClr val="104B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7682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2880" y="1097280"/>
            <a:ext cx="11612880" cy="530352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CA7FF8D-89B6-4BF0-8FE6-771E4B869E2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22/11/2024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867EF8-D40A-40F3-B99B-26D51025A0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4E48C-01D4-4DEE-918D-A758901B9C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0425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D9AA-3520-4AC2-80A1-3CCF2CBE3F0A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9F3FA2-3F80-4F39-B536-8F5C3BEBB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" y="1737360"/>
            <a:ext cx="11612880" cy="4023360"/>
          </a:xfrm>
        </p:spPr>
        <p:txBody>
          <a:bodyPr numCol="3"/>
          <a:lstStyle>
            <a:lvl1pPr marL="342900" marR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585216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7778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9BBC-9B34-4350-848A-C761E4065A48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1840" y="1097280"/>
            <a:ext cx="8503920" cy="530352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2880" y="1097280"/>
            <a:ext cx="2926080" cy="292608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176033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3FA3-538B-493F-A87E-DB7B80FEF18A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2880" y="3474720"/>
            <a:ext cx="11612880" cy="292608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2880" y="1097280"/>
            <a:ext cx="11612880" cy="228600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5931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585216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" y="2194560"/>
            <a:ext cx="566928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26480" y="2194560"/>
            <a:ext cx="566928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" y="1737360"/>
            <a:ext cx="56692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6480" y="1737360"/>
            <a:ext cx="56692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95276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" y="1645920"/>
            <a:ext cx="566928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26480" y="1645920"/>
            <a:ext cx="566928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" y="1188720"/>
            <a:ext cx="56692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6480" y="1188720"/>
            <a:ext cx="56692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7792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585216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" y="2194560"/>
            <a:ext cx="374904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" y="173736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114800" y="2194560"/>
            <a:ext cx="374904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14800" y="173736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046720" y="2194560"/>
            <a:ext cx="374904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46720" y="173736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35102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" y="1645920"/>
            <a:ext cx="374904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" y="118872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114800" y="1645920"/>
            <a:ext cx="374904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14800" y="118872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046720" y="1645920"/>
            <a:ext cx="374904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46720" y="118872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26905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EB13-8AC8-4F3F-A5D4-291449F1000E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280" y="1463040"/>
            <a:ext cx="10058400" cy="27432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35040" y="4754880"/>
            <a:ext cx="512064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E99999E-6BF1-4801-ABC5-F1FB76A36539}"/>
              </a:ext>
            </a:extLst>
          </p:cNvPr>
          <p:cNvSpPr/>
          <p:nvPr userDrawn="1"/>
        </p:nvSpPr>
        <p:spPr>
          <a:xfrm>
            <a:off x="914400" y="1280160"/>
            <a:ext cx="4572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1" name="Half Frame 10">
            <a:extLst>
              <a:ext uri="{FF2B5EF4-FFF2-40B4-BE49-F238E27FC236}">
                <a16:creationId xmlns:a16="http://schemas.microsoft.com/office/drawing/2014/main" id="{DE6ECBAF-B082-4309-A069-6EF74A8119E4}"/>
              </a:ext>
            </a:extLst>
          </p:cNvPr>
          <p:cNvSpPr/>
          <p:nvPr userDrawn="1"/>
        </p:nvSpPr>
        <p:spPr>
          <a:xfrm rot="10800000">
            <a:off x="10881360" y="3931920"/>
            <a:ext cx="4572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85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4F56-EDA1-47DA-A21E-73E1F5F06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B5DC47-4C67-458B-B390-BCC5A61B47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5840" y="274320"/>
            <a:ext cx="10789920" cy="6126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28DAEC-123B-49BC-8CB0-3875EA750D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04320" y="6400800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33A268-3104-46BA-A2F0-7FE7D6A6A7D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115C8E7-FADD-4852-B9B5-6D07DB7ADF20}" type="datetime1">
              <a:rPr lang="id-ID" smtClean="0"/>
              <a:t>22/11/2024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89D6C-B979-4A27-B780-2399AAB639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</p:spTree>
    <p:extLst>
      <p:ext uri="{BB962C8B-B14F-4D97-AF65-F5344CB8AC3E}">
        <p14:creationId xmlns:p14="http://schemas.microsoft.com/office/powerpoint/2010/main" val="17535420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9BADB3-FD5D-4F9E-9EEB-11DE34A65930}"/>
              </a:ext>
            </a:extLst>
          </p:cNvPr>
          <p:cNvSpPr/>
          <p:nvPr userDrawn="1"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6C4F56-EDA1-47DA-A21E-73E1F5F06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80" y="1005840"/>
            <a:ext cx="640080" cy="56692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B5DC47-4C67-458B-B390-BCC5A61B47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5840" y="274320"/>
            <a:ext cx="10789920" cy="6400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C3429C-771A-4A0D-A4DB-233D3CC0F3F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0" y="6995636"/>
            <a:ext cx="2286000" cy="274320"/>
          </a:xfrm>
        </p:spPr>
        <p:txBody>
          <a:bodyPr/>
          <a:lstStyle/>
          <a:p>
            <a:fld id="{65EB7AEF-79DF-462B-8C0F-9427C7869467}" type="datetime1">
              <a:rPr lang="id-ID" smtClean="0"/>
              <a:t>22/11/2024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E5DF4-AF73-47F0-BA06-55938E15652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421255" y="6995636"/>
            <a:ext cx="7589520" cy="274320"/>
          </a:xfrm>
        </p:spPr>
        <p:txBody>
          <a:bodyPr/>
          <a:lstStyle/>
          <a:p>
            <a:r>
              <a:rPr lang="id-ID"/>
              <a:t>Universitas YARSI</a:t>
            </a:r>
          </a:p>
        </p:txBody>
      </p:sp>
    </p:spTree>
    <p:extLst>
      <p:ext uri="{BB962C8B-B14F-4D97-AF65-F5344CB8AC3E}">
        <p14:creationId xmlns:p14="http://schemas.microsoft.com/office/powerpoint/2010/main" val="11157636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2-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D4F6-36D4-4EED-94BD-174AADE343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37026-1D95-4A1D-9EBA-F9BCBC259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5FBC-D505-4C27-8F73-BE85072269DB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2B7C3-63E4-4CD2-825E-B572238DC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FD487B-23FC-4ABF-88A2-D99A8C1D9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82807E45-95C6-476F-BDEF-236562C057C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280160" y="914400"/>
            <a:ext cx="5029200" cy="530352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DEB18E8B-8AB9-47BF-B422-3EAD1BC1A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80160" y="45720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438FCFC0-0797-4D78-85FB-BB9E3678C1D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675120" y="914400"/>
            <a:ext cx="5029200" cy="530352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0E0B44C7-803D-4417-90E4-31843FB1B9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75120" y="45720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66837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4-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D4F6-36D4-4EED-94BD-174AADE343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37026-1D95-4A1D-9EBA-F9BCBC259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78A1-3452-42B1-962D-CD00AA7321E6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2B7C3-63E4-4CD2-825E-B572238DC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FD487B-23FC-4ABF-88A2-D99A8C1D9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82807E45-95C6-476F-BDEF-236562C057C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280160" y="731520"/>
            <a:ext cx="5029200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DEB18E8B-8AB9-47BF-B422-3EAD1BC1A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80160" y="27432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88D1D603-C251-45F8-A17B-3B3EE1B31C9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280160" y="3749040"/>
            <a:ext cx="5029200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53D48626-1EF1-4E16-9065-F8FFC68951B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160" y="329184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31A500F5-C46B-4763-89F3-53039EC91B04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675120" y="731520"/>
            <a:ext cx="5029200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6A16D20-65DE-4D1F-BCC4-599123A5DF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5120" y="27432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8A596808-6421-49FF-AFA1-EEF79569D48E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675120" y="3749040"/>
            <a:ext cx="5029200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A0E5CDF9-5442-407B-8E35-89ED484A7A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75120" y="329184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15475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4F56-EDA1-47DA-A21E-73E1F5F06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28DAEC-123B-49BC-8CB0-3875EA750D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04320" y="6400800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33A268-3104-46BA-A2F0-7FE7D6A6A7D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5CB2429-E8BD-4171-B405-5EA7F4110025}" type="datetime1">
              <a:rPr lang="id-ID" smtClean="0"/>
              <a:t>22/11/2024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89D6C-B979-4A27-B780-2399AAB639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874761E-A16F-47E5-89FC-C28D33D573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3040" y="640080"/>
            <a:ext cx="10058400" cy="402336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3661C58-B01B-4C67-AEFA-FB08000B5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35040" y="5120640"/>
            <a:ext cx="566928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9" name="Half Frame 8">
            <a:extLst>
              <a:ext uri="{FF2B5EF4-FFF2-40B4-BE49-F238E27FC236}">
                <a16:creationId xmlns:a16="http://schemas.microsoft.com/office/drawing/2014/main" id="{EF38E67D-3712-439B-9EA0-B9242B85AA47}"/>
              </a:ext>
            </a:extLst>
          </p:cNvPr>
          <p:cNvSpPr/>
          <p:nvPr userDrawn="1"/>
        </p:nvSpPr>
        <p:spPr>
          <a:xfrm>
            <a:off x="1280160" y="457200"/>
            <a:ext cx="4572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0" name="Half Frame 9">
            <a:extLst>
              <a:ext uri="{FF2B5EF4-FFF2-40B4-BE49-F238E27FC236}">
                <a16:creationId xmlns:a16="http://schemas.microsoft.com/office/drawing/2014/main" id="{EF72F2AA-3AB4-4C69-9577-3D11747CFE74}"/>
              </a:ext>
            </a:extLst>
          </p:cNvPr>
          <p:cNvSpPr/>
          <p:nvPr userDrawn="1"/>
        </p:nvSpPr>
        <p:spPr>
          <a:xfrm rot="10800000">
            <a:off x="11247120" y="4389120"/>
            <a:ext cx="4572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76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 - Alternatif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127F67E-877A-4A5D-9510-D67A00237FB9}"/>
              </a:ext>
            </a:extLst>
          </p:cNvPr>
          <p:cNvSpPr/>
          <p:nvPr userDrawn="1"/>
        </p:nvSpPr>
        <p:spPr>
          <a:xfrm>
            <a:off x="6492240" y="4846320"/>
            <a:ext cx="5029200" cy="146304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E87F28-61B2-4E69-B1BA-01B9A136DD1A}"/>
              </a:ext>
            </a:extLst>
          </p:cNvPr>
          <p:cNvSpPr/>
          <p:nvPr userDrawn="1"/>
        </p:nvSpPr>
        <p:spPr>
          <a:xfrm>
            <a:off x="6492240" y="457200"/>
            <a:ext cx="5029200" cy="420624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3E2C4E-9DB5-43FE-BEEA-8AE928A61B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320" y="731520"/>
            <a:ext cx="6044071" cy="39417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42948C5-CE7C-472A-AD49-3F0F781A54D4}"/>
              </a:ext>
            </a:extLst>
          </p:cNvPr>
          <p:cNvSpPr txBox="1"/>
          <p:nvPr userDrawn="1"/>
        </p:nvSpPr>
        <p:spPr>
          <a:xfrm>
            <a:off x="548640" y="475488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Kav.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Jend. Suprapto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EA44D5-CAE2-48FB-A607-220F2C8877BF}"/>
              </a:ext>
            </a:extLst>
          </p:cNvPr>
          <p:cNvSpPr txBox="1"/>
          <p:nvPr userDrawn="1"/>
        </p:nvSpPr>
        <p:spPr>
          <a:xfrm>
            <a:off x="914400" y="621792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6E9E4B9-A4F8-49C3-87C8-CC0E40CC029F}"/>
              </a:ext>
            </a:extLst>
          </p:cNvPr>
          <p:cNvSpPr txBox="1"/>
          <p:nvPr userDrawn="1"/>
        </p:nvSpPr>
        <p:spPr>
          <a:xfrm>
            <a:off x="3383280" y="5486400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938AFD5-D885-4322-91BA-FC530FB388F0}"/>
              </a:ext>
            </a:extLst>
          </p:cNvPr>
          <p:cNvSpPr txBox="1"/>
          <p:nvPr userDrawn="1"/>
        </p:nvSpPr>
        <p:spPr>
          <a:xfrm>
            <a:off x="3383280" y="516636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E28BF-EF5C-4A12-B56C-29E2A7C92118}"/>
              </a:ext>
            </a:extLst>
          </p:cNvPr>
          <p:cNvSpPr txBox="1"/>
          <p:nvPr userDrawn="1"/>
        </p:nvSpPr>
        <p:spPr>
          <a:xfrm>
            <a:off x="3383280" y="484632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9460DA6-65BA-476A-A6D3-F6B4692F78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6217920"/>
            <a:ext cx="276431" cy="2743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D9AECAD-BC59-4699-B56E-A9EAEF0270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5486400"/>
            <a:ext cx="278573" cy="27432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1A311C3-272A-4584-8259-E1551EC01E7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5166360"/>
            <a:ext cx="275524" cy="27432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3A0C059-5E40-4113-9B2B-AC54B89CD66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4846320"/>
            <a:ext cx="274320" cy="27432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BF9EC82-BC3D-4E3C-8BF5-7F9414D353A8}"/>
              </a:ext>
            </a:extLst>
          </p:cNvPr>
          <p:cNvSpPr txBox="1"/>
          <p:nvPr userDrawn="1"/>
        </p:nvSpPr>
        <p:spPr>
          <a:xfrm>
            <a:off x="3383280" y="580644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B32EF71-76AD-4CA8-8E7A-512719699F6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8960" y="5806440"/>
            <a:ext cx="274320" cy="2743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6492240" y="457200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Studi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6492240" y="4937760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Penelitian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6675120" y="731520"/>
            <a:ext cx="5120640" cy="4023361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Kedokteran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Pendidikan dan Profesi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Kedokteran Gigi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 &amp; Profesi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Teknologi Informasi 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Informatika &amp; Perpustakaan dan Sains Informasi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Ekonomi dan Bisnis 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 &amp; Manajemen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Hukum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Ilmu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Psikologi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 Pascasarjana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Manajemen, Biomedis, &amp; Kenotariatan</a:t>
            </a:r>
            <a:endParaRPr lang="id-ID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6675120" y="5303520"/>
            <a:ext cx="5120640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Genetik/Genomik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Sel Punca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Telomer</a:t>
            </a:r>
            <a:endParaRPr lang="id-ID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clock&#10;&#10;Description automatically generated">
            <a:extLst>
              <a:ext uri="{FF2B5EF4-FFF2-40B4-BE49-F238E27FC236}">
                <a16:creationId xmlns:a16="http://schemas.microsoft.com/office/drawing/2014/main" id="{EF8D297A-1CCD-0042-2E53-14F160953BE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90" y="178117"/>
            <a:ext cx="1744596" cy="4718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1B450B-45AF-1FB2-FF61-19FCA9E01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2080771" y="98067"/>
            <a:ext cx="1066453" cy="578807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8C93E230-CFAD-2125-1D88-32889A20E33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93" y="101610"/>
            <a:ext cx="1231956" cy="52116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C9654AAC-4577-F3E3-4745-425C1C3228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950" y="17356"/>
            <a:ext cx="1090022" cy="71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2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6" grpId="0" animBg="1"/>
      <p:bldP spid="30" grpId="0"/>
      <p:bldP spid="31" grpId="0"/>
      <p:bldP spid="32" grpId="0"/>
      <p:bldP spid="33" grpId="0"/>
      <p:bldP spid="34" grpId="0"/>
      <p:bldP spid="39" grpId="0"/>
      <p:bldP spid="41" grpId="0"/>
      <p:bldP spid="42" grpId="0"/>
      <p:bldP spid="43" grpId="0"/>
      <p:bldP spid="44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 - Alterna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127F67E-877A-4A5D-9510-D67A00237FB9}"/>
              </a:ext>
            </a:extLst>
          </p:cNvPr>
          <p:cNvSpPr/>
          <p:nvPr userDrawn="1"/>
        </p:nvSpPr>
        <p:spPr>
          <a:xfrm>
            <a:off x="1291090" y="5006787"/>
            <a:ext cx="4545373" cy="1248172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E87F28-61B2-4E69-B1BA-01B9A136DD1A}"/>
              </a:ext>
            </a:extLst>
          </p:cNvPr>
          <p:cNvSpPr/>
          <p:nvPr userDrawn="1"/>
        </p:nvSpPr>
        <p:spPr>
          <a:xfrm>
            <a:off x="6949845" y="284672"/>
            <a:ext cx="4739352" cy="5988458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3E2C4E-9DB5-43FE-BEEA-8AE928A61B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410" y="718972"/>
            <a:ext cx="6811418" cy="44422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6985213" y="307114"/>
            <a:ext cx="2479232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Studi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1302419" y="5006787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Penelitian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7055659" y="605574"/>
            <a:ext cx="4633131" cy="57037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Kedokteran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Pendidikan Kedokteran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Profesi Kedokteran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Kedokteran Gigi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 Gigi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Kedokteran Gigi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Informatika 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 dan Sains Informasi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Ekonomi dan Bisnis 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Hukum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Ilmu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 Psikologi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 Pascasarjana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Studi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endParaRPr lang="id-ID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1386960" y="5312691"/>
            <a:ext cx="5117358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Genetik/Genomik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Sel Punca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Telomer</a:t>
            </a:r>
            <a:endParaRPr lang="id-ID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picture containing clock&#10;&#10;Description automatically generated">
            <a:extLst>
              <a:ext uri="{FF2B5EF4-FFF2-40B4-BE49-F238E27FC236}">
                <a16:creationId xmlns:a16="http://schemas.microsoft.com/office/drawing/2014/main" id="{CA83BDCE-46D2-EBA5-F1D7-874201A607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90" y="178117"/>
            <a:ext cx="1744596" cy="4718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C162A6-2808-F704-9141-60AD934227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2080771" y="98067"/>
            <a:ext cx="1066453" cy="578807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49B1EEF3-9E5A-9B26-3050-C5C3A1B3AB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93" y="101610"/>
            <a:ext cx="1231956" cy="52116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8D8AF023-A4E4-C48E-3518-B5E46E1D565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950" y="17356"/>
            <a:ext cx="1090022" cy="71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2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6" grpId="0" animBg="1"/>
      <p:bldP spid="41" grpId="0"/>
      <p:bldP spid="42" grpId="0"/>
      <p:bldP spid="43" grpId="0"/>
      <p:bldP spid="44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2ABF99-7271-4A69-A2F9-59D5E7E38851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1DF6DD5-FB76-4195-8EA9-FA8F73313B96}"/>
              </a:ext>
            </a:extLst>
          </p:cNvPr>
          <p:cNvSpPr/>
          <p:nvPr userDrawn="1"/>
        </p:nvSpPr>
        <p:spPr>
          <a:xfrm rot="10800000">
            <a:off x="6638508" y="-12700"/>
            <a:ext cx="3429001" cy="6858000"/>
          </a:xfrm>
          <a:prstGeom prst="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9" y="0"/>
            <a:ext cx="384305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011679"/>
            <a:ext cx="658368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080" y="3383280"/>
            <a:ext cx="62179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212371-34F3-4FD1-920D-1AE0F07D0F45}"/>
              </a:ext>
            </a:extLst>
          </p:cNvPr>
          <p:cNvSpPr/>
          <p:nvPr userDrawn="1"/>
        </p:nvSpPr>
        <p:spPr>
          <a:xfrm>
            <a:off x="457200" y="3291840"/>
            <a:ext cx="658368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37278656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2ABF99-7271-4A69-A2F9-59D5E7E38851}"/>
              </a:ext>
            </a:extLst>
          </p:cNvPr>
          <p:cNvSpPr/>
          <p:nvPr userDrawn="1"/>
        </p:nvSpPr>
        <p:spPr>
          <a:xfrm>
            <a:off x="0" y="-12700"/>
            <a:ext cx="12252960" cy="69494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1DF6DD5-FB76-4195-8EA9-FA8F73313B96}"/>
              </a:ext>
            </a:extLst>
          </p:cNvPr>
          <p:cNvSpPr/>
          <p:nvPr userDrawn="1"/>
        </p:nvSpPr>
        <p:spPr>
          <a:xfrm rot="10800000">
            <a:off x="6638508" y="-12700"/>
            <a:ext cx="3429001" cy="6858000"/>
          </a:xfrm>
          <a:prstGeom prst="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9" y="0"/>
            <a:ext cx="384305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011679"/>
            <a:ext cx="6583680" cy="1280160"/>
          </a:xfrm>
        </p:spPr>
        <p:txBody>
          <a:bodyPr anchor="b"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080" y="3383280"/>
            <a:ext cx="62179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AE83C5-AA3A-4B08-BC5C-D61F9C8705BD}"/>
              </a:ext>
            </a:extLst>
          </p:cNvPr>
          <p:cNvSpPr/>
          <p:nvPr userDrawn="1"/>
        </p:nvSpPr>
        <p:spPr>
          <a:xfrm>
            <a:off x="457200" y="3291840"/>
            <a:ext cx="6583680" cy="46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8544127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3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hord 10"/>
          <p:cNvSpPr/>
          <p:nvPr userDrawn="1"/>
        </p:nvSpPr>
        <p:spPr>
          <a:xfrm rot="16200000">
            <a:off x="228599" y="-3337560"/>
            <a:ext cx="6217920" cy="6675120"/>
          </a:xfrm>
          <a:prstGeom prst="chord">
            <a:avLst>
              <a:gd name="adj1" fmla="val 5378774"/>
              <a:gd name="adj2" fmla="val 16200000"/>
            </a:avLst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731520" y="361749"/>
            <a:ext cx="5130800" cy="731520"/>
          </a:xfrm>
        </p:spPr>
        <p:txBody>
          <a:bodyPr anchor="b">
            <a:noAutofit/>
          </a:bodyPr>
          <a:lstStyle>
            <a:lvl1pPr algn="ctr">
              <a:defRPr sz="3000" baseline="0"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097280"/>
            <a:ext cx="4605338" cy="736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AE83C5-AA3A-4B08-BC5C-D61F9C8705BD}"/>
              </a:ext>
            </a:extLst>
          </p:cNvPr>
          <p:cNvSpPr/>
          <p:nvPr userDrawn="1"/>
        </p:nvSpPr>
        <p:spPr>
          <a:xfrm>
            <a:off x="640080" y="1097280"/>
            <a:ext cx="5400000" cy="36000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10242144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4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2"/>
            <a:ext cx="8442037" cy="6897088"/>
          </a:xfrm>
          <a:prstGeom prst="rect">
            <a:avLst/>
          </a:prstGeom>
        </p:spPr>
      </p:pic>
      <p:sp>
        <p:nvSpPr>
          <p:cNvPr id="3" name="Right Triangle 2"/>
          <p:cNvSpPr/>
          <p:nvPr userDrawn="1"/>
        </p:nvSpPr>
        <p:spPr>
          <a:xfrm rot="10800000" flipH="1">
            <a:off x="-1" y="-1"/>
            <a:ext cx="3039533" cy="5325532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Snip Single Corner Rectangle 8"/>
          <p:cNvSpPr/>
          <p:nvPr userDrawn="1"/>
        </p:nvSpPr>
        <p:spPr>
          <a:xfrm flipH="1">
            <a:off x="5019291" y="-1"/>
            <a:ext cx="720476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/>
          <p:cNvSpPr/>
          <p:nvPr userDrawn="1"/>
        </p:nvSpPr>
        <p:spPr>
          <a:xfrm flipH="1">
            <a:off x="5019291" y="6400800"/>
            <a:ext cx="720476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Parallelogram 21"/>
          <p:cNvSpPr/>
          <p:nvPr userDrawn="1"/>
        </p:nvSpPr>
        <p:spPr>
          <a:xfrm>
            <a:off x="6807269" y="0"/>
            <a:ext cx="980938" cy="1618193"/>
          </a:xfrm>
          <a:custGeom>
            <a:avLst/>
            <a:gdLst>
              <a:gd name="connsiteX0" fmla="*/ 0 w 960594"/>
              <a:gd name="connsiteY0" fmla="*/ 1612901 h 1612901"/>
              <a:gd name="connsiteX1" fmla="*/ 240149 w 960594"/>
              <a:gd name="connsiteY1" fmla="*/ 0 h 1612901"/>
              <a:gd name="connsiteX2" fmla="*/ 960594 w 960594"/>
              <a:gd name="connsiteY2" fmla="*/ 0 h 1612901"/>
              <a:gd name="connsiteX3" fmla="*/ 720446 w 960594"/>
              <a:gd name="connsiteY3" fmla="*/ 1612901 h 1612901"/>
              <a:gd name="connsiteX4" fmla="*/ 0 w 960594"/>
              <a:gd name="connsiteY4" fmla="*/ 1612901 h 1612901"/>
              <a:gd name="connsiteX0" fmla="*/ 0 w 960594"/>
              <a:gd name="connsiteY0" fmla="*/ 1619251 h 1619251"/>
              <a:gd name="connsiteX1" fmla="*/ 373499 w 960594"/>
              <a:gd name="connsiteY1" fmla="*/ 0 h 1619251"/>
              <a:gd name="connsiteX2" fmla="*/ 960594 w 960594"/>
              <a:gd name="connsiteY2" fmla="*/ 6350 h 1619251"/>
              <a:gd name="connsiteX3" fmla="*/ 720446 w 960594"/>
              <a:gd name="connsiteY3" fmla="*/ 1619251 h 1619251"/>
              <a:gd name="connsiteX4" fmla="*/ 0 w 960594"/>
              <a:gd name="connsiteY4" fmla="*/ 1619251 h 1619251"/>
              <a:gd name="connsiteX0" fmla="*/ 0 w 1119344"/>
              <a:gd name="connsiteY0" fmla="*/ 1617134 h 1619251"/>
              <a:gd name="connsiteX1" fmla="*/ 532249 w 1119344"/>
              <a:gd name="connsiteY1" fmla="*/ 0 h 1619251"/>
              <a:gd name="connsiteX2" fmla="*/ 1119344 w 1119344"/>
              <a:gd name="connsiteY2" fmla="*/ 6350 h 1619251"/>
              <a:gd name="connsiteX3" fmla="*/ 879196 w 1119344"/>
              <a:gd name="connsiteY3" fmla="*/ 1619251 h 1619251"/>
              <a:gd name="connsiteX4" fmla="*/ 0 w 1119344"/>
              <a:gd name="connsiteY4" fmla="*/ 1617134 h 1619251"/>
              <a:gd name="connsiteX0" fmla="*/ 0 w 1119344"/>
              <a:gd name="connsiteY0" fmla="*/ 1617134 h 1617134"/>
              <a:gd name="connsiteX1" fmla="*/ 532249 w 1119344"/>
              <a:gd name="connsiteY1" fmla="*/ 0 h 1617134"/>
              <a:gd name="connsiteX2" fmla="*/ 1119344 w 1119344"/>
              <a:gd name="connsiteY2" fmla="*/ 6350 h 1617134"/>
              <a:gd name="connsiteX3" fmla="*/ 561696 w 1119344"/>
              <a:gd name="connsiteY3" fmla="*/ 1610785 h 1617134"/>
              <a:gd name="connsiteX4" fmla="*/ 0 w 1119344"/>
              <a:gd name="connsiteY4" fmla="*/ 1617134 h 1617134"/>
              <a:gd name="connsiteX0" fmla="*/ 0 w 1119344"/>
              <a:gd name="connsiteY0" fmla="*/ 1617134 h 1621368"/>
              <a:gd name="connsiteX1" fmla="*/ 532249 w 1119344"/>
              <a:gd name="connsiteY1" fmla="*/ 0 h 1621368"/>
              <a:gd name="connsiteX2" fmla="*/ 1119344 w 1119344"/>
              <a:gd name="connsiteY2" fmla="*/ 6350 h 1621368"/>
              <a:gd name="connsiteX3" fmla="*/ 561696 w 1119344"/>
              <a:gd name="connsiteY3" fmla="*/ 1621368 h 1621368"/>
              <a:gd name="connsiteX4" fmla="*/ 0 w 1119344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10584 h 1621368"/>
              <a:gd name="connsiteX3" fmla="*/ 561696 w 1077011"/>
              <a:gd name="connsiteY3" fmla="*/ 1621368 h 1621368"/>
              <a:gd name="connsiteX4" fmla="*/ 0 w 1077011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8467 h 1621368"/>
              <a:gd name="connsiteX3" fmla="*/ 561696 w 1077011"/>
              <a:gd name="connsiteY3" fmla="*/ 1621368 h 1621368"/>
              <a:gd name="connsiteX4" fmla="*/ 0 w 1077011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6351 h 1621368"/>
              <a:gd name="connsiteX3" fmla="*/ 561696 w 1077011"/>
              <a:gd name="connsiteY3" fmla="*/ 1621368 h 1621368"/>
              <a:gd name="connsiteX4" fmla="*/ 0 w 1077011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6351 h 1621368"/>
              <a:gd name="connsiteX3" fmla="*/ 551112 w 1077011"/>
              <a:gd name="connsiteY3" fmla="*/ 1621368 h 1621368"/>
              <a:gd name="connsiteX4" fmla="*/ 0 w 1077011"/>
              <a:gd name="connsiteY4" fmla="*/ 1617134 h 1621368"/>
              <a:gd name="connsiteX0" fmla="*/ 0 w 1062194"/>
              <a:gd name="connsiteY0" fmla="*/ 1617134 h 1621368"/>
              <a:gd name="connsiteX1" fmla="*/ 532249 w 1062194"/>
              <a:gd name="connsiteY1" fmla="*/ 0 h 1621368"/>
              <a:gd name="connsiteX2" fmla="*/ 1062194 w 1062194"/>
              <a:gd name="connsiteY2" fmla="*/ 2117 h 1621368"/>
              <a:gd name="connsiteX3" fmla="*/ 551112 w 1062194"/>
              <a:gd name="connsiteY3" fmla="*/ 1621368 h 1621368"/>
              <a:gd name="connsiteX4" fmla="*/ 0 w 1062194"/>
              <a:gd name="connsiteY4" fmla="*/ 1617134 h 1621368"/>
              <a:gd name="connsiteX0" fmla="*/ 0 w 1143629"/>
              <a:gd name="connsiteY0" fmla="*/ 1617134 h 1621368"/>
              <a:gd name="connsiteX1" fmla="*/ 613684 w 1143629"/>
              <a:gd name="connsiteY1" fmla="*/ 0 h 1621368"/>
              <a:gd name="connsiteX2" fmla="*/ 1143629 w 1143629"/>
              <a:gd name="connsiteY2" fmla="*/ 2117 h 1621368"/>
              <a:gd name="connsiteX3" fmla="*/ 632547 w 1143629"/>
              <a:gd name="connsiteY3" fmla="*/ 1621368 h 1621368"/>
              <a:gd name="connsiteX4" fmla="*/ 0 w 1143629"/>
              <a:gd name="connsiteY4" fmla="*/ 1617134 h 1621368"/>
              <a:gd name="connsiteX0" fmla="*/ 0 w 1143629"/>
              <a:gd name="connsiteY0" fmla="*/ 1617134 h 1618193"/>
              <a:gd name="connsiteX1" fmla="*/ 613684 w 1143629"/>
              <a:gd name="connsiteY1" fmla="*/ 0 h 1618193"/>
              <a:gd name="connsiteX2" fmla="*/ 1143629 w 1143629"/>
              <a:gd name="connsiteY2" fmla="*/ 2117 h 1618193"/>
              <a:gd name="connsiteX3" fmla="*/ 554814 w 1143629"/>
              <a:gd name="connsiteY3" fmla="*/ 1618193 h 1618193"/>
              <a:gd name="connsiteX4" fmla="*/ 0 w 1143629"/>
              <a:gd name="connsiteY4" fmla="*/ 1617134 h 1618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629" h="1618193">
                <a:moveTo>
                  <a:pt x="0" y="1617134"/>
                </a:moveTo>
                <a:lnTo>
                  <a:pt x="613684" y="0"/>
                </a:lnTo>
                <a:lnTo>
                  <a:pt x="1143629" y="2117"/>
                </a:lnTo>
                <a:lnTo>
                  <a:pt x="554814" y="1618193"/>
                </a:lnTo>
                <a:lnTo>
                  <a:pt x="0" y="1617134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E13D558-96A2-4054-B346-4AB9B5C1F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0" y="2948090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41EDF8F-1C17-417B-90D9-82624393E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5120" y="4297680"/>
            <a:ext cx="493776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59A382-5B5A-4F4D-AA6D-E4381D210D5A}"/>
              </a:ext>
            </a:extLst>
          </p:cNvPr>
          <p:cNvSpPr/>
          <p:nvPr userDrawn="1"/>
        </p:nvSpPr>
        <p:spPr>
          <a:xfrm>
            <a:off x="6492240" y="4228251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155482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5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0504"/>
            <a:ext cx="7129033" cy="6868504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flipH="1" flipV="1">
            <a:off x="4487159" y="-10504"/>
            <a:ext cx="7704841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/>
          <p:cNvSpPr/>
          <p:nvPr userDrawn="1"/>
        </p:nvSpPr>
        <p:spPr>
          <a:xfrm flipH="1">
            <a:off x="6746601" y="6400800"/>
            <a:ext cx="5445397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24382"/>
              <a:gd name="connsiteY0" fmla="*/ 0 h 3276600"/>
              <a:gd name="connsiteX1" fmla="*/ 5224382 w 5224382"/>
              <a:gd name="connsiteY1" fmla="*/ 60684 h 3276600"/>
              <a:gd name="connsiteX2" fmla="*/ 5207000 w 5224382"/>
              <a:gd name="connsiteY2" fmla="*/ 3276600 h 3276600"/>
              <a:gd name="connsiteX3" fmla="*/ 0 w 5224382"/>
              <a:gd name="connsiteY3" fmla="*/ 3276600 h 3276600"/>
              <a:gd name="connsiteX4" fmla="*/ 0 w 5224382"/>
              <a:gd name="connsiteY4" fmla="*/ 0 h 3276600"/>
              <a:gd name="connsiteX0" fmla="*/ 0 w 5224382"/>
              <a:gd name="connsiteY0" fmla="*/ 0 h 3351751"/>
              <a:gd name="connsiteX1" fmla="*/ 5224382 w 5224382"/>
              <a:gd name="connsiteY1" fmla="*/ 60684 h 3351751"/>
              <a:gd name="connsiteX2" fmla="*/ 4895353 w 5224382"/>
              <a:gd name="connsiteY2" fmla="*/ 3351751 h 3351751"/>
              <a:gd name="connsiteX3" fmla="*/ 0 w 5224382"/>
              <a:gd name="connsiteY3" fmla="*/ 3276600 h 3351751"/>
              <a:gd name="connsiteX4" fmla="*/ 0 w 5224382"/>
              <a:gd name="connsiteY4" fmla="*/ 0 h 3351751"/>
              <a:gd name="connsiteX0" fmla="*/ 0 w 5098039"/>
              <a:gd name="connsiteY0" fmla="*/ 14468 h 3366219"/>
              <a:gd name="connsiteX1" fmla="*/ 5098039 w 5098039"/>
              <a:gd name="connsiteY1" fmla="*/ 0 h 3366219"/>
              <a:gd name="connsiteX2" fmla="*/ 4895353 w 5098039"/>
              <a:gd name="connsiteY2" fmla="*/ 3366219 h 3366219"/>
              <a:gd name="connsiteX3" fmla="*/ 0 w 5098039"/>
              <a:gd name="connsiteY3" fmla="*/ 3291068 h 3366219"/>
              <a:gd name="connsiteX4" fmla="*/ 0 w 5098039"/>
              <a:gd name="connsiteY4" fmla="*/ 14468 h 3366219"/>
              <a:gd name="connsiteX0" fmla="*/ 0 w 5098039"/>
              <a:gd name="connsiteY0" fmla="*/ 14468 h 3291077"/>
              <a:gd name="connsiteX1" fmla="*/ 5098039 w 5098039"/>
              <a:gd name="connsiteY1" fmla="*/ 0 h 3291077"/>
              <a:gd name="connsiteX2" fmla="*/ 4971159 w 5098039"/>
              <a:gd name="connsiteY2" fmla="*/ 3291077 h 3291077"/>
              <a:gd name="connsiteX3" fmla="*/ 0 w 5098039"/>
              <a:gd name="connsiteY3" fmla="*/ 3291068 h 3291077"/>
              <a:gd name="connsiteX4" fmla="*/ 0 w 5098039"/>
              <a:gd name="connsiteY4" fmla="*/ 14468 h 329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8039" h="3291077">
                <a:moveTo>
                  <a:pt x="0" y="14468"/>
                </a:moveTo>
                <a:lnTo>
                  <a:pt x="5098039" y="0"/>
                </a:lnTo>
                <a:lnTo>
                  <a:pt x="4971159" y="3291077"/>
                </a:lnTo>
                <a:lnTo>
                  <a:pt x="0" y="3291068"/>
                </a:lnTo>
                <a:lnTo>
                  <a:pt x="0" y="14468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baseline="-250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449579"/>
            <a:ext cx="630936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9280" y="1828800"/>
            <a:ext cx="59436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EEA68-CADA-445E-9961-A42C46951CCA}"/>
              </a:ext>
            </a:extLst>
          </p:cNvPr>
          <p:cNvSpPr/>
          <p:nvPr userDrawn="1"/>
        </p:nvSpPr>
        <p:spPr>
          <a:xfrm>
            <a:off x="5486400" y="1729740"/>
            <a:ext cx="630936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26969263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6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A6F716-1722-4858-A5EF-A6AE0E62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162" y="269199"/>
            <a:ext cx="4954509" cy="16570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606976-5D70-4D95-A495-47889B7B3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162" y="2271311"/>
            <a:ext cx="5469041" cy="4314825"/>
          </a:xfrm>
          <a:prstGeom prst="rect">
            <a:avLst/>
          </a:prstGeom>
          <a:ln w="38100"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55F2CB-B042-46A2-B29C-6D8346841965}"/>
              </a:ext>
            </a:extLst>
          </p:cNvPr>
          <p:cNvSpPr/>
          <p:nvPr userDrawn="1"/>
        </p:nvSpPr>
        <p:spPr>
          <a:xfrm>
            <a:off x="6245660" y="2271311"/>
            <a:ext cx="5669280" cy="2103120"/>
          </a:xfrm>
          <a:prstGeom prst="rect">
            <a:avLst/>
          </a:prstGeom>
          <a:solidFill>
            <a:srgbClr val="E0E0E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2DAE55-25D6-4435-8796-B7C3C977949C}"/>
              </a:ext>
            </a:extLst>
          </p:cNvPr>
          <p:cNvSpPr txBox="1"/>
          <p:nvPr userDrawn="1"/>
        </p:nvSpPr>
        <p:spPr>
          <a:xfrm>
            <a:off x="2294507" y="1667854"/>
            <a:ext cx="2745318" cy="351788"/>
          </a:xfrm>
          <a:prstGeom prst="rect">
            <a:avLst/>
          </a:prstGeom>
          <a:noFill/>
        </p:spPr>
        <p:txBody>
          <a:bodyPr wrap="none" rtlCol="0" anchor="ctr">
            <a:normAutofit fontScale="92500" lnSpcReduction="10000"/>
          </a:bodyPr>
          <a:lstStyle/>
          <a:p>
            <a:pPr algn="l">
              <a:lnSpc>
                <a:spcPct val="130000"/>
              </a:lnSpc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https://layar.yarsi.ac.id/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8541" y="2362752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8759" y="3730721"/>
            <a:ext cx="4937760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1D34ED-7EAC-403E-A582-7F2EFE3A4365}"/>
              </a:ext>
            </a:extLst>
          </p:cNvPr>
          <p:cNvSpPr/>
          <p:nvPr userDrawn="1"/>
        </p:nvSpPr>
        <p:spPr>
          <a:xfrm>
            <a:off x="6455879" y="3661292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ectangle 2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834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7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8521" y="285226"/>
            <a:ext cx="8254958" cy="45153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55F2CB-B042-46A2-B29C-6D8346841965}"/>
              </a:ext>
            </a:extLst>
          </p:cNvPr>
          <p:cNvSpPr/>
          <p:nvPr userDrawn="1"/>
        </p:nvSpPr>
        <p:spPr>
          <a:xfrm>
            <a:off x="2978092" y="4800600"/>
            <a:ext cx="5669280" cy="2057400"/>
          </a:xfrm>
          <a:prstGeom prst="rect">
            <a:avLst/>
          </a:prstGeom>
          <a:solidFill>
            <a:srgbClr val="E0E0E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60973" y="4846321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71191" y="6214290"/>
            <a:ext cx="4937760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1D34ED-7EAC-403E-A582-7F2EFE3A4365}"/>
              </a:ext>
            </a:extLst>
          </p:cNvPr>
          <p:cNvSpPr/>
          <p:nvPr userDrawn="1"/>
        </p:nvSpPr>
        <p:spPr>
          <a:xfrm>
            <a:off x="3188311" y="6144861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1918094"/>
            <a:ext cx="1968521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/>
          <p:cNvSpPr/>
          <p:nvPr userDrawn="1"/>
        </p:nvSpPr>
        <p:spPr>
          <a:xfrm>
            <a:off x="10223479" y="1918094"/>
            <a:ext cx="1968521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2DAE55-25D6-4435-8796-B7C3C977949C}"/>
              </a:ext>
            </a:extLst>
          </p:cNvPr>
          <p:cNvSpPr txBox="1"/>
          <p:nvPr userDrawn="1"/>
        </p:nvSpPr>
        <p:spPr>
          <a:xfrm>
            <a:off x="10228976" y="1977092"/>
            <a:ext cx="1963024" cy="351788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Rapat </a:t>
            </a: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WfH</a:t>
            </a:r>
            <a:endParaRPr lang="en-US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1143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8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738"/>
            <a:ext cx="7885003" cy="6856524"/>
          </a:xfrm>
          <a:prstGeom prst="rect">
            <a:avLst/>
          </a:prstGeom>
        </p:spPr>
      </p:pic>
      <p:sp>
        <p:nvSpPr>
          <p:cNvPr id="3" name="Right Triangle 2"/>
          <p:cNvSpPr/>
          <p:nvPr userDrawn="1"/>
        </p:nvSpPr>
        <p:spPr>
          <a:xfrm rot="10800000" flipH="1">
            <a:off x="457200" y="-1"/>
            <a:ext cx="1959685" cy="6857999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Snip Single Corner Rectangle 8"/>
          <p:cNvSpPr/>
          <p:nvPr userDrawn="1"/>
        </p:nvSpPr>
        <p:spPr>
          <a:xfrm flipH="1">
            <a:off x="4987240" y="0"/>
            <a:ext cx="720476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/>
          <p:cNvSpPr/>
          <p:nvPr userDrawn="1"/>
        </p:nvSpPr>
        <p:spPr>
          <a:xfrm flipH="1">
            <a:off x="4987240" y="6400798"/>
            <a:ext cx="720476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A4F6D7-06B3-453E-953D-9A9B2501EFFA}"/>
              </a:ext>
            </a:extLst>
          </p:cNvPr>
          <p:cNvSpPr txBox="1"/>
          <p:nvPr userDrawn="1"/>
        </p:nvSpPr>
        <p:spPr>
          <a:xfrm>
            <a:off x="1554480" y="4389120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Creativity 2020 - Debat Bahasa Inggris 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0" y="2948090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5120" y="4297680"/>
            <a:ext cx="493776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0DA89A-E900-4736-8CEE-D0EF85108037}"/>
              </a:ext>
            </a:extLst>
          </p:cNvPr>
          <p:cNvSpPr/>
          <p:nvPr userDrawn="1"/>
        </p:nvSpPr>
        <p:spPr>
          <a:xfrm>
            <a:off x="6492240" y="4228251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5" name="Rectangle 14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915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9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66595" y="0"/>
            <a:ext cx="5143500" cy="6858000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rot="10800000" flipH="1">
            <a:off x="6070036" y="0"/>
            <a:ext cx="1206939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693F2-3732-4775-966E-FEAE6ABD9BF0}"/>
              </a:ext>
            </a:extLst>
          </p:cNvPr>
          <p:cNvSpPr/>
          <p:nvPr userDrawn="1"/>
        </p:nvSpPr>
        <p:spPr>
          <a:xfrm>
            <a:off x="1" y="6400800"/>
            <a:ext cx="6927010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ight Triangle 2"/>
          <p:cNvSpPr/>
          <p:nvPr userDrawn="1"/>
        </p:nvSpPr>
        <p:spPr>
          <a:xfrm flipH="1">
            <a:off x="10757139" y="-13140"/>
            <a:ext cx="952955" cy="687114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6703A-021A-4B60-AD67-0B3F5EBA3531}"/>
              </a:ext>
            </a:extLst>
          </p:cNvPr>
          <p:cNvSpPr txBox="1"/>
          <p:nvPr userDrawn="1"/>
        </p:nvSpPr>
        <p:spPr>
          <a:xfrm>
            <a:off x="7188257" y="5130992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Posbindu Goes to Campus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976" y="2146743"/>
            <a:ext cx="64008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5856" y="3518343"/>
            <a:ext cx="60350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322976" y="3426903"/>
            <a:ext cx="64008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6" name="Rectangle 15"/>
          <p:cNvSpPr/>
          <p:nvPr userDrawn="1"/>
        </p:nvSpPr>
        <p:spPr>
          <a:xfrm>
            <a:off x="1" y="662730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947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0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34273" cy="6868504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flipH="1" flipV="1">
            <a:off x="4537494" y="-10504"/>
            <a:ext cx="2219240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AE5488-9064-4221-B4A9-CABFEAFFD608}"/>
              </a:ext>
            </a:extLst>
          </p:cNvPr>
          <p:cNvSpPr/>
          <p:nvPr userDrawn="1"/>
        </p:nvSpPr>
        <p:spPr>
          <a:xfrm>
            <a:off x="5167086" y="6400800"/>
            <a:ext cx="7024914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566" y="2002618"/>
            <a:ext cx="630936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7446" y="3381839"/>
            <a:ext cx="59436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EEA68-CADA-445E-9961-A42C46951CCA}"/>
              </a:ext>
            </a:extLst>
          </p:cNvPr>
          <p:cNvSpPr/>
          <p:nvPr userDrawn="1"/>
        </p:nvSpPr>
        <p:spPr>
          <a:xfrm>
            <a:off x="5504566" y="3282779"/>
            <a:ext cx="630936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1C27DA-AD5A-4E5D-A12B-B17F7A3633B1}"/>
              </a:ext>
            </a:extLst>
          </p:cNvPr>
          <p:cNvSpPr txBox="1"/>
          <p:nvPr userDrawn="1"/>
        </p:nvSpPr>
        <p:spPr>
          <a:xfrm>
            <a:off x="609601" y="4657617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Gathering dan Syukuran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9431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1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9439" y="13140"/>
            <a:ext cx="5236282" cy="6871140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rot="10800000" flipH="1">
            <a:off x="6527109" y="-13140"/>
            <a:ext cx="664266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693F2-3732-4775-966E-FEAE6ABD9BF0}"/>
              </a:ext>
            </a:extLst>
          </p:cNvPr>
          <p:cNvSpPr/>
          <p:nvPr userDrawn="1"/>
        </p:nvSpPr>
        <p:spPr>
          <a:xfrm>
            <a:off x="-1" y="6400800"/>
            <a:ext cx="7019925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ight Triangle 2"/>
          <p:cNvSpPr/>
          <p:nvPr userDrawn="1"/>
        </p:nvSpPr>
        <p:spPr>
          <a:xfrm flipH="1">
            <a:off x="10668000" y="3284"/>
            <a:ext cx="1523999" cy="6880996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6703A-021A-4B60-AD67-0B3F5EBA3531}"/>
              </a:ext>
            </a:extLst>
          </p:cNvPr>
          <p:cNvSpPr txBox="1"/>
          <p:nvPr userDrawn="1"/>
        </p:nvSpPr>
        <p:spPr>
          <a:xfrm>
            <a:off x="7181852" y="4025638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Familly Gathering 2019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74" y="2018250"/>
            <a:ext cx="64008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354" y="3389850"/>
            <a:ext cx="60350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337474" y="3298410"/>
            <a:ext cx="64008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8" name="Rectangle 17"/>
          <p:cNvSpPr/>
          <p:nvPr userDrawn="1"/>
        </p:nvSpPr>
        <p:spPr>
          <a:xfrm>
            <a:off x="1" y="662730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8842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2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22F31C8-B5EC-4F32-953F-956A5D3558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8" t="11948" r="-2265" b="16400"/>
          <a:stretch/>
        </p:blipFill>
        <p:spPr>
          <a:xfrm>
            <a:off x="3" y="-1"/>
            <a:ext cx="5329075" cy="6848765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flipH="1" flipV="1">
            <a:off x="4537494" y="-10504"/>
            <a:ext cx="2219240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AE5488-9064-4221-B4A9-CABFEAFFD608}"/>
              </a:ext>
            </a:extLst>
          </p:cNvPr>
          <p:cNvSpPr/>
          <p:nvPr userDrawn="1"/>
        </p:nvSpPr>
        <p:spPr>
          <a:xfrm>
            <a:off x="5167086" y="6400800"/>
            <a:ext cx="7024914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566" y="2002618"/>
            <a:ext cx="630936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7446" y="3381839"/>
            <a:ext cx="59436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EEA68-CADA-445E-9961-A42C46951CCA}"/>
              </a:ext>
            </a:extLst>
          </p:cNvPr>
          <p:cNvSpPr/>
          <p:nvPr userDrawn="1"/>
        </p:nvSpPr>
        <p:spPr>
          <a:xfrm>
            <a:off x="5504566" y="3282779"/>
            <a:ext cx="630936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1C27DA-AD5A-4E5D-A12B-B17F7A3633B1}"/>
              </a:ext>
            </a:extLst>
          </p:cNvPr>
          <p:cNvSpPr txBox="1"/>
          <p:nvPr userDrawn="1"/>
        </p:nvSpPr>
        <p:spPr>
          <a:xfrm>
            <a:off x="609601" y="4657617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Radiologi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232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3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B720FFA-4E91-4FA8-A368-C0ACB3C32F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895" y="-1"/>
            <a:ext cx="5143825" cy="6858433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rot="10800000" flipH="1">
            <a:off x="6070036" y="0"/>
            <a:ext cx="1206939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693F2-3732-4775-966E-FEAE6ABD9BF0}"/>
              </a:ext>
            </a:extLst>
          </p:cNvPr>
          <p:cNvSpPr/>
          <p:nvPr userDrawn="1"/>
        </p:nvSpPr>
        <p:spPr>
          <a:xfrm>
            <a:off x="1" y="6400800"/>
            <a:ext cx="6927010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ight Triangle 2"/>
          <p:cNvSpPr/>
          <p:nvPr userDrawn="1"/>
        </p:nvSpPr>
        <p:spPr>
          <a:xfrm flipH="1">
            <a:off x="10757139" y="-13140"/>
            <a:ext cx="952955" cy="687114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6703A-021A-4B60-AD67-0B3F5EBA3531}"/>
              </a:ext>
            </a:extLst>
          </p:cNvPr>
          <p:cNvSpPr txBox="1"/>
          <p:nvPr userDrawn="1"/>
        </p:nvSpPr>
        <p:spPr>
          <a:xfrm>
            <a:off x="7188257" y="5371137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KOAS Mahasiswa Kedokteran Gigi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976" y="2146743"/>
            <a:ext cx="64008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5856" y="3518343"/>
            <a:ext cx="60350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322976" y="3426903"/>
            <a:ext cx="64008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6" name="Rectangle 15"/>
          <p:cNvSpPr/>
          <p:nvPr userDrawn="1"/>
        </p:nvSpPr>
        <p:spPr>
          <a:xfrm>
            <a:off x="1" y="662730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218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tyle 8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545;p41">
            <a:extLst>
              <a:ext uri="{FF2B5EF4-FFF2-40B4-BE49-F238E27FC236}">
                <a16:creationId xmlns:a16="http://schemas.microsoft.com/office/drawing/2014/main" id="{616443CE-85BF-4629-95CD-DC5AD4A8F858}"/>
              </a:ext>
            </a:extLst>
          </p:cNvPr>
          <p:cNvPicPr preferRelativeResize="0"/>
          <p:nvPr userDrawn="1"/>
        </p:nvPicPr>
        <p:blipFill rotWithShape="1">
          <a:blip r:embed="rId2"/>
          <a:srcRect l="17679" r="5221"/>
          <a:stretch/>
        </p:blipFill>
        <p:spPr>
          <a:xfrm>
            <a:off x="0" y="-4"/>
            <a:ext cx="7361777" cy="6885037"/>
          </a:xfrm>
          <a:prstGeom prst="rect">
            <a:avLst/>
          </a:prstGeom>
        </p:spPr>
      </p:pic>
      <p:sp>
        <p:nvSpPr>
          <p:cNvPr id="3" name="Right Triangle 2"/>
          <p:cNvSpPr/>
          <p:nvPr userDrawn="1"/>
        </p:nvSpPr>
        <p:spPr>
          <a:xfrm rot="10800000" flipH="1">
            <a:off x="0" y="-4"/>
            <a:ext cx="2620085" cy="6857999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Snip Single Corner Rectangle 8"/>
          <p:cNvSpPr/>
          <p:nvPr userDrawn="1"/>
        </p:nvSpPr>
        <p:spPr>
          <a:xfrm flipH="1">
            <a:off x="4987240" y="0"/>
            <a:ext cx="720476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/>
          <p:cNvSpPr/>
          <p:nvPr userDrawn="1"/>
        </p:nvSpPr>
        <p:spPr>
          <a:xfrm flipH="1">
            <a:off x="4987240" y="6400798"/>
            <a:ext cx="720476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A4F6D7-06B3-453E-953D-9A9B2501EFFA}"/>
              </a:ext>
            </a:extLst>
          </p:cNvPr>
          <p:cNvSpPr txBox="1"/>
          <p:nvPr userDrawn="1"/>
        </p:nvSpPr>
        <p:spPr>
          <a:xfrm>
            <a:off x="1554480" y="4389120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Creativity 2020 - Debat Bahasa Inggris 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0" y="2948090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5120" y="4297680"/>
            <a:ext cx="493776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0DA89A-E900-4736-8CEE-D0EF85108037}"/>
              </a:ext>
            </a:extLst>
          </p:cNvPr>
          <p:cNvSpPr/>
          <p:nvPr userDrawn="1"/>
        </p:nvSpPr>
        <p:spPr>
          <a:xfrm>
            <a:off x="6492240" y="4228251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5" name="Rectangle 14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945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714375" y="1370796"/>
            <a:ext cx="10972800" cy="246888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F02747C-D0DB-4D0C-9C95-99D9B5796233}"/>
              </a:ext>
            </a:extLst>
          </p:cNvPr>
          <p:cNvSpPr/>
          <p:nvPr userDrawn="1"/>
        </p:nvSpPr>
        <p:spPr>
          <a:xfrm>
            <a:off x="1171575" y="913596"/>
            <a:ext cx="3291840" cy="3291840"/>
          </a:xfrm>
          <a:prstGeom prst="ellipse">
            <a:avLst/>
          </a:prstGeom>
          <a:solidFill>
            <a:srgbClr val="E0E0E0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4651081" y="1843027"/>
            <a:ext cx="60381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spc="300" err="1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Terima</a:t>
            </a:r>
            <a:r>
              <a:rPr lang="en-US" sz="8000" b="1" spc="300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 </a:t>
            </a:r>
            <a:r>
              <a:rPr lang="en-US" sz="8000" b="1" spc="300" err="1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Kasih</a:t>
            </a:r>
            <a:endParaRPr lang="id-ID" sz="8000" b="1" spc="300">
              <a:solidFill>
                <a:srgbClr val="E0E0E0"/>
              </a:solidFill>
              <a:effectLst/>
              <a:latin typeface="Mathline" panose="02000500000000090000" pitchFamily="2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50ED46-F097-4F9D-B28C-3303EF0BF3FE}"/>
              </a:ext>
            </a:extLst>
          </p:cNvPr>
          <p:cNvSpPr txBox="1"/>
          <p:nvPr userDrawn="1"/>
        </p:nvSpPr>
        <p:spPr>
          <a:xfrm>
            <a:off x="6738280" y="420624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2A1A95-7DCF-4648-9E28-3D1DF1E6A265}"/>
              </a:ext>
            </a:extLst>
          </p:cNvPr>
          <p:cNvSpPr txBox="1"/>
          <p:nvPr userDrawn="1"/>
        </p:nvSpPr>
        <p:spPr>
          <a:xfrm>
            <a:off x="7104040" y="5582553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7BA1DB-6069-4A65-9518-580CAAA24DF5}"/>
              </a:ext>
            </a:extLst>
          </p:cNvPr>
          <p:cNvSpPr txBox="1"/>
          <p:nvPr userDrawn="1"/>
        </p:nvSpPr>
        <p:spPr>
          <a:xfrm>
            <a:off x="9572920" y="4851033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01FF94-5AC3-4A99-B7B1-A80F9EFE6866}"/>
              </a:ext>
            </a:extLst>
          </p:cNvPr>
          <p:cNvSpPr txBox="1"/>
          <p:nvPr userDrawn="1"/>
        </p:nvSpPr>
        <p:spPr>
          <a:xfrm>
            <a:off x="9572920" y="4530993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532671-8C5C-4A08-9A27-A9E4AF30B874}"/>
              </a:ext>
            </a:extLst>
          </p:cNvPr>
          <p:cNvSpPr txBox="1"/>
          <p:nvPr userDrawn="1"/>
        </p:nvSpPr>
        <p:spPr>
          <a:xfrm>
            <a:off x="9572920" y="4210953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384C88E-3326-4972-97B6-030FCB011E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720" y="5582553"/>
            <a:ext cx="276431" cy="2743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86C8205-A088-4D15-AA1B-D7B88E9DE3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00" y="4851033"/>
            <a:ext cx="278573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B2CDF30-FAFA-4370-9098-E509355A6E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00" y="4530993"/>
            <a:ext cx="275524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B6519D-0C73-49C7-907E-30021270C0B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00" y="4210953"/>
            <a:ext cx="274320" cy="2743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D001A80-EB80-4EC3-BAA1-FC212FB02847}"/>
              </a:ext>
            </a:extLst>
          </p:cNvPr>
          <p:cNvSpPr txBox="1"/>
          <p:nvPr userDrawn="1"/>
        </p:nvSpPr>
        <p:spPr>
          <a:xfrm>
            <a:off x="9572920" y="5171073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FCF1E42-327C-48AB-B1F9-BF0AE4D601C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0726" y="5171073"/>
            <a:ext cx="274320" cy="274320"/>
          </a:xfrm>
          <a:prstGeom prst="rect">
            <a:avLst/>
          </a:prstGeom>
        </p:spPr>
      </p:pic>
      <p:pic>
        <p:nvPicPr>
          <p:cNvPr id="20" name="Picture 19" descr="A picture containing clock&#10;&#10;Description automatically generated">
            <a:extLst>
              <a:ext uri="{FF2B5EF4-FFF2-40B4-BE49-F238E27FC236}">
                <a16:creationId xmlns:a16="http://schemas.microsoft.com/office/drawing/2014/main" id="{5E8ABA84-97AD-434F-8AE6-7870BF5CBF8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06" y="1843027"/>
            <a:ext cx="2304387" cy="62322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531BFFE6-7565-4C2F-B5A4-2EC64ABEEC62}"/>
              </a:ext>
            </a:extLst>
          </p:cNvPr>
          <p:cNvGrpSpPr/>
          <p:nvPr userDrawn="1"/>
        </p:nvGrpSpPr>
        <p:grpSpPr>
          <a:xfrm>
            <a:off x="1598970" y="2647294"/>
            <a:ext cx="2437050" cy="1011535"/>
            <a:chOff x="2916092" y="206532"/>
            <a:chExt cx="2437050" cy="101153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470F58F-EFE4-4203-93FD-57F239A2A0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9"/>
            <a:stretch/>
          </p:blipFill>
          <p:spPr>
            <a:xfrm>
              <a:off x="3582366" y="256995"/>
              <a:ext cx="1770776" cy="96107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D27B571-2668-4A45-A485-661E8E04549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323"/>
            <a:stretch/>
          </p:blipFill>
          <p:spPr>
            <a:xfrm rot="214902">
              <a:off x="2916092" y="206532"/>
              <a:ext cx="767355" cy="9610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190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  <p:bldP spid="24" grpId="0"/>
      <p:bldP spid="25" grpId="0"/>
      <p:bldP spid="26" grpId="0"/>
      <p:bldP spid="27" grpId="0"/>
      <p:bldP spid="32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0" y="3214237"/>
            <a:ext cx="12192000" cy="3656796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3012463" y="3947282"/>
            <a:ext cx="61670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0" u="none" spc="300" err="1">
                <a:solidFill>
                  <a:srgbClr val="E0E0E0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Terima</a:t>
            </a:r>
            <a:r>
              <a:rPr lang="en-US" sz="8000" b="0" u="none" spc="300">
                <a:solidFill>
                  <a:srgbClr val="E0E0E0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 </a:t>
            </a:r>
            <a:r>
              <a:rPr lang="en-US" sz="8000" b="0" u="none" spc="300" err="1">
                <a:solidFill>
                  <a:srgbClr val="E0E0E0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Kasih</a:t>
            </a:r>
            <a:endParaRPr lang="id-ID" sz="8000" b="0" u="none" spc="300">
              <a:solidFill>
                <a:srgbClr val="E0E0E0"/>
              </a:solidFill>
              <a:effectLst/>
              <a:latin typeface="Berlin Sans FB" panose="020E0602020502020306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003805" y="5119719"/>
            <a:ext cx="6167073" cy="288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21C907-A8A6-43A7-8F75-84EFAD7BD70C}"/>
              </a:ext>
            </a:extLst>
          </p:cNvPr>
          <p:cNvSpPr txBox="1"/>
          <p:nvPr userDrawn="1"/>
        </p:nvSpPr>
        <p:spPr>
          <a:xfrm>
            <a:off x="1025121" y="720369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CF4902-2F6D-4D50-B6E1-58D554729EFF}"/>
              </a:ext>
            </a:extLst>
          </p:cNvPr>
          <p:cNvSpPr txBox="1"/>
          <p:nvPr userDrawn="1"/>
        </p:nvSpPr>
        <p:spPr>
          <a:xfrm>
            <a:off x="1390881" y="2096682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75574A-5B31-40F0-B677-607B1712B4AA}"/>
              </a:ext>
            </a:extLst>
          </p:cNvPr>
          <p:cNvSpPr txBox="1"/>
          <p:nvPr userDrawn="1"/>
        </p:nvSpPr>
        <p:spPr>
          <a:xfrm>
            <a:off x="3859761" y="1365162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F3F231-0F42-48FE-AF23-A636AD8A0718}"/>
              </a:ext>
            </a:extLst>
          </p:cNvPr>
          <p:cNvSpPr txBox="1"/>
          <p:nvPr userDrawn="1"/>
        </p:nvSpPr>
        <p:spPr>
          <a:xfrm>
            <a:off x="3859761" y="1045122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4AB204-F572-404E-AFD3-A3716BF03415}"/>
              </a:ext>
            </a:extLst>
          </p:cNvPr>
          <p:cNvSpPr txBox="1"/>
          <p:nvPr userDrawn="1"/>
        </p:nvSpPr>
        <p:spPr>
          <a:xfrm>
            <a:off x="3859761" y="725082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11FE2BB-AE07-4C80-9C0C-9B2F9703A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61" y="2096682"/>
            <a:ext cx="276431" cy="2743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3B63A4C-FE5D-4245-B604-65D6ECE76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41" y="1365162"/>
            <a:ext cx="278573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DE3E8FF-D0DB-4AC9-B49D-92E5486477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41" y="1045122"/>
            <a:ext cx="275524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CE26D18-3FF7-486B-8964-197EDC724DE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41" y="725082"/>
            <a:ext cx="274320" cy="2743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7002F12-E3BE-47BB-BF96-129FFCA9C4D1}"/>
              </a:ext>
            </a:extLst>
          </p:cNvPr>
          <p:cNvSpPr txBox="1"/>
          <p:nvPr userDrawn="1"/>
        </p:nvSpPr>
        <p:spPr>
          <a:xfrm>
            <a:off x="3859761" y="1685202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5E81063-B8D5-49EC-B906-CB8E4BCEC3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7567" y="1685202"/>
            <a:ext cx="274320" cy="274320"/>
          </a:xfrm>
          <a:prstGeom prst="rect">
            <a:avLst/>
          </a:prstGeom>
        </p:spPr>
      </p:pic>
      <p:pic>
        <p:nvPicPr>
          <p:cNvPr id="20" name="Picture 19" descr="A picture containing clock&#10;&#10;Description automatically generated">
            <a:extLst>
              <a:ext uri="{FF2B5EF4-FFF2-40B4-BE49-F238E27FC236}">
                <a16:creationId xmlns:a16="http://schemas.microsoft.com/office/drawing/2014/main" id="{AE9EE400-651B-4A9E-89EB-774C2A68827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484" y="811809"/>
            <a:ext cx="2742375" cy="74167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AF650BF-FA77-4922-BFE7-E417AD9D3206}"/>
              </a:ext>
            </a:extLst>
          </p:cNvPr>
          <p:cNvGrpSpPr/>
          <p:nvPr userDrawn="1"/>
        </p:nvGrpSpPr>
        <p:grpSpPr>
          <a:xfrm>
            <a:off x="9331180" y="676514"/>
            <a:ext cx="2437050" cy="1011535"/>
            <a:chOff x="2916092" y="206532"/>
            <a:chExt cx="2437050" cy="101153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608A777-D077-4EB1-8739-E8AC61F7CAE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9"/>
            <a:stretch/>
          </p:blipFill>
          <p:spPr>
            <a:xfrm>
              <a:off x="3582366" y="256995"/>
              <a:ext cx="1770776" cy="96107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B76A5D4-E001-434D-9391-852CC34E0D0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323"/>
            <a:stretch/>
          </p:blipFill>
          <p:spPr>
            <a:xfrm rot="214902">
              <a:off x="2916092" y="206532"/>
              <a:ext cx="767355" cy="9610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295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 animBg="1"/>
      <p:bldP spid="23" grpId="0"/>
      <p:bldP spid="24" grpId="0"/>
      <p:bldP spid="25" grpId="0"/>
      <p:bldP spid="26" grpId="0"/>
      <p:bldP spid="27" grpId="0"/>
      <p:bldP spid="32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9453856" y="0"/>
            <a:ext cx="2738144" cy="6871033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1535093" y="2595128"/>
            <a:ext cx="58785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0" spc="300" err="1">
                <a:solidFill>
                  <a:schemeClr val="tx1"/>
                </a:solidFill>
                <a:effectLst/>
                <a:latin typeface="Arno Pro" panose="02020502040506020403" pitchFamily="18" charset="0"/>
                <a:cs typeface="Arial" panose="020B0604020202020204" pitchFamily="34" charset="0"/>
              </a:rPr>
              <a:t>Terima</a:t>
            </a:r>
            <a:r>
              <a:rPr lang="en-US" sz="8000" b="0" spc="300">
                <a:solidFill>
                  <a:schemeClr val="tx1"/>
                </a:solidFill>
                <a:effectLst/>
                <a:latin typeface="Arno Pro" panose="02020502040506020403" pitchFamily="18" charset="0"/>
                <a:cs typeface="Arial" panose="020B0604020202020204" pitchFamily="34" charset="0"/>
              </a:rPr>
              <a:t> </a:t>
            </a:r>
            <a:r>
              <a:rPr lang="en-US" sz="8000" b="0" spc="300" err="1">
                <a:solidFill>
                  <a:schemeClr val="tx1"/>
                </a:solidFill>
                <a:effectLst/>
                <a:latin typeface="Arno Pro" panose="02020502040506020403" pitchFamily="18" charset="0"/>
                <a:cs typeface="Arial" panose="020B0604020202020204" pitchFamily="34" charset="0"/>
              </a:rPr>
              <a:t>Kasih</a:t>
            </a:r>
            <a:endParaRPr lang="id-ID" sz="8000" b="0" spc="300">
              <a:solidFill>
                <a:schemeClr val="tx1"/>
              </a:solidFill>
              <a:effectLst/>
              <a:latin typeface="Arno Pro" panose="02020502040506020403" pitchFamily="18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1403152" y="3629774"/>
            <a:ext cx="6167073" cy="28800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AB8D8A-EEBB-40AA-9FFA-D775DFDC4BAD}"/>
              </a:ext>
            </a:extLst>
          </p:cNvPr>
          <p:cNvSpPr txBox="1"/>
          <p:nvPr userDrawn="1"/>
        </p:nvSpPr>
        <p:spPr>
          <a:xfrm>
            <a:off x="1636959" y="3918567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AF193D-26CF-431A-A67E-B1B78CE2E224}"/>
              </a:ext>
            </a:extLst>
          </p:cNvPr>
          <p:cNvSpPr txBox="1"/>
          <p:nvPr userDrawn="1"/>
        </p:nvSpPr>
        <p:spPr>
          <a:xfrm>
            <a:off x="2002719" y="529488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7903E46-AD51-4CFE-948C-7FFD939CDE87}"/>
              </a:ext>
            </a:extLst>
          </p:cNvPr>
          <p:cNvSpPr txBox="1"/>
          <p:nvPr userDrawn="1"/>
        </p:nvSpPr>
        <p:spPr>
          <a:xfrm>
            <a:off x="4471599" y="4563360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E5D49E-2C28-4CC4-837C-F216A116EBCD}"/>
              </a:ext>
            </a:extLst>
          </p:cNvPr>
          <p:cNvSpPr txBox="1"/>
          <p:nvPr userDrawn="1"/>
        </p:nvSpPr>
        <p:spPr>
          <a:xfrm>
            <a:off x="4471599" y="424332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A78137-F9B2-479D-83C2-548830ED75DF}"/>
              </a:ext>
            </a:extLst>
          </p:cNvPr>
          <p:cNvSpPr txBox="1"/>
          <p:nvPr userDrawn="1"/>
        </p:nvSpPr>
        <p:spPr>
          <a:xfrm>
            <a:off x="4471599" y="392328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8356B3B-55F3-4697-9C39-B6E7A15807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399" y="5294880"/>
            <a:ext cx="276431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BD58550-CD83-410F-9981-BAB2576515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79" y="4563360"/>
            <a:ext cx="278573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E2D55E7-47B4-4FC9-8D19-C69BF7A7EE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79" y="4243320"/>
            <a:ext cx="275524" cy="27432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A36975B-E3DE-4B42-A9DF-2BFE4B18416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79" y="3923280"/>
            <a:ext cx="274320" cy="27432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5C95BDA-9FB0-4AE9-B972-E85AB5C39BDE}"/>
              </a:ext>
            </a:extLst>
          </p:cNvPr>
          <p:cNvSpPr txBox="1"/>
          <p:nvPr userDrawn="1"/>
        </p:nvSpPr>
        <p:spPr>
          <a:xfrm>
            <a:off x="4471599" y="488340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90A624C-EC49-4E82-9816-8CD7BECA5F0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9405" y="4883400"/>
            <a:ext cx="274320" cy="274320"/>
          </a:xfrm>
          <a:prstGeom prst="rect">
            <a:avLst/>
          </a:prstGeom>
        </p:spPr>
      </p:pic>
      <p:pic>
        <p:nvPicPr>
          <p:cNvPr id="20" name="Picture 19" descr="A picture containing clock&#10;&#10;Description automatically generated">
            <a:extLst>
              <a:ext uri="{FF2B5EF4-FFF2-40B4-BE49-F238E27FC236}">
                <a16:creationId xmlns:a16="http://schemas.microsoft.com/office/drawing/2014/main" id="{D2E2C724-7E38-4DDB-84B0-94528C54EF1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2743200" cy="7419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E7F557C-9917-9187-A109-9F360A5B7D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3212135" y="326590"/>
            <a:ext cx="1767939" cy="959531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BF9FB0A9-5C6A-62C1-DB5A-5FB15DDDDC5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788" y="326590"/>
            <a:ext cx="1976153" cy="835996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275A0A65-20CF-64DE-0E7D-718586FC834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305" y="164740"/>
            <a:ext cx="1807011" cy="118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68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  <p:bldP spid="24" grpId="0"/>
      <p:bldP spid="25" grpId="0"/>
      <p:bldP spid="26" grpId="0"/>
      <p:bldP spid="27" grpId="0"/>
      <p:bldP spid="28" grpId="0"/>
      <p:bldP spid="33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DF1498-70EA-4E7D-8748-DA421BAC7E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4" r="24836"/>
          <a:stretch/>
        </p:blipFill>
        <p:spPr>
          <a:xfrm>
            <a:off x="0" y="0"/>
            <a:ext cx="5717136" cy="6858000"/>
          </a:xfrm>
          <a:prstGeom prst="rect">
            <a:avLst/>
          </a:prstGeom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5F3B27CE-259F-4CDA-95F9-1F09C6AE5E34}"/>
              </a:ext>
            </a:extLst>
          </p:cNvPr>
          <p:cNvSpPr/>
          <p:nvPr userDrawn="1"/>
        </p:nvSpPr>
        <p:spPr>
          <a:xfrm>
            <a:off x="6471254" y="5421083"/>
            <a:ext cx="794142" cy="794142"/>
          </a:xfrm>
          <a:prstGeom prst="flowChartConnector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9CD1BA46-07D9-4B47-8B06-635D859BC87F}"/>
              </a:ext>
            </a:extLst>
          </p:cNvPr>
          <p:cNvSpPr/>
          <p:nvPr userDrawn="1"/>
        </p:nvSpPr>
        <p:spPr>
          <a:xfrm>
            <a:off x="7861499" y="5442293"/>
            <a:ext cx="794142" cy="794142"/>
          </a:xfrm>
          <a:prstGeom prst="flowChartConnector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1FBA59BF-1791-4221-BC27-03111F0070D0}"/>
              </a:ext>
            </a:extLst>
          </p:cNvPr>
          <p:cNvSpPr/>
          <p:nvPr userDrawn="1"/>
        </p:nvSpPr>
        <p:spPr>
          <a:xfrm rot="5400000">
            <a:off x="10641989" y="5442293"/>
            <a:ext cx="794142" cy="794142"/>
          </a:xfrm>
          <a:prstGeom prst="flowChartConnector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CE2FF4E0-117F-43DA-95A8-F32595AE1B37}"/>
              </a:ext>
            </a:extLst>
          </p:cNvPr>
          <p:cNvSpPr/>
          <p:nvPr userDrawn="1"/>
        </p:nvSpPr>
        <p:spPr>
          <a:xfrm>
            <a:off x="9251744" y="5442293"/>
            <a:ext cx="794142" cy="794142"/>
          </a:xfrm>
          <a:prstGeom prst="flowChartConnector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4DAC60-DC2A-4878-996F-CE2F0F4ED892}"/>
              </a:ext>
            </a:extLst>
          </p:cNvPr>
          <p:cNvSpPr txBox="1"/>
          <p:nvPr userDrawn="1"/>
        </p:nvSpPr>
        <p:spPr>
          <a:xfrm>
            <a:off x="6229309" y="1142835"/>
            <a:ext cx="5371563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id-ID" sz="2800" b="0">
                <a:solidFill>
                  <a:schemeClr val="tx1"/>
                </a:solidFill>
                <a:cs typeface="Arial"/>
              </a:rPr>
              <a:t>Konten ini berlisensi CC BY-NC-ND hanya dapat diunduh dan dibagikan dengan ketentuan mencantumkan kredit  pemilik lisensi. </a:t>
            </a:r>
            <a:br>
              <a:rPr lang="en-US" sz="2800" b="0">
                <a:solidFill>
                  <a:schemeClr val="tx1"/>
                </a:solidFill>
                <a:cs typeface="Arial"/>
              </a:rPr>
            </a:br>
            <a:endParaRPr lang="en-US" sz="2800" b="0">
              <a:solidFill>
                <a:schemeClr val="tx1"/>
              </a:solidFill>
              <a:cs typeface="Arial"/>
            </a:endParaRPr>
          </a:p>
          <a:p>
            <a:pPr algn="l"/>
            <a:r>
              <a:rPr lang="id-ID" sz="2800" b="0">
                <a:solidFill>
                  <a:schemeClr val="tx1"/>
                </a:solidFill>
                <a:cs typeface="Arial"/>
              </a:rPr>
              <a:t>Anda dilarang memodifikasi konten dengan cara apapun, baik itu untuk keperluan komersial maupun non-komersial.</a:t>
            </a:r>
            <a:endParaRPr lang="id-ID" sz="2800" b="0">
              <a:solidFill>
                <a:schemeClr val="tx1"/>
              </a:solidFill>
            </a:endParaRPr>
          </a:p>
        </p:txBody>
      </p:sp>
      <p:pic>
        <p:nvPicPr>
          <p:cNvPr id="16" name="Picture 15" descr="A picture containing clock&#10;&#10;Description automatically generated">
            <a:extLst>
              <a:ext uri="{FF2B5EF4-FFF2-40B4-BE49-F238E27FC236}">
                <a16:creationId xmlns:a16="http://schemas.microsoft.com/office/drawing/2014/main" id="{4D9F5601-01B9-4E7C-8FB8-5CBDD0D6820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9" y="232914"/>
            <a:ext cx="2363638" cy="63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6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503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 Penggunaan</a:t>
            </a:r>
            <a:endParaRPr lang="en-ID" sz="360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2286000" y="1554480"/>
            <a:ext cx="92354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 lisensi </a:t>
            </a:r>
            <a:r>
              <a:rPr lang="id-ID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 </a:t>
            </a:r>
            <a:r>
              <a:rPr lang="id-ID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Ulang	: Diizinkan dengan mencantumkan kredit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	: Tidak Diizinkan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	: Diizinkan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 Modifikasi	: Creative Common BY-NC-SA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800" b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800" b="1" baseline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2863" y="4418281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3027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7724-F0DD-475A-A76A-699C615D07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4712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Acknowledgement</a:t>
            </a:r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5F759C-28E3-438E-9340-D8FB1096CC9C}"/>
              </a:ext>
            </a:extLst>
          </p:cNvPr>
          <p:cNvSpPr txBox="1"/>
          <p:nvPr userDrawn="1"/>
        </p:nvSpPr>
        <p:spPr>
          <a:xfrm>
            <a:off x="914400" y="3383280"/>
            <a:ext cx="3285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Template Designers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83F841-977C-414C-AB38-98604DC35013}"/>
              </a:ext>
            </a:extLst>
          </p:cNvPr>
          <p:cNvSpPr txBox="1"/>
          <p:nvPr userDrawn="1"/>
        </p:nvSpPr>
        <p:spPr>
          <a:xfrm>
            <a:off x="914400" y="1463040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Content Creators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D6C46-2C9A-42EA-BBCA-32119479EB7A}"/>
              </a:ext>
            </a:extLst>
          </p:cNvPr>
          <p:cNvSpPr txBox="1"/>
          <p:nvPr userDrawn="1"/>
        </p:nvSpPr>
        <p:spPr>
          <a:xfrm>
            <a:off x="914400" y="5120640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Modificators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C06D7A-0528-4E7F-9779-78CD3EB27FC8}"/>
              </a:ext>
            </a:extLst>
          </p:cNvPr>
          <p:cNvSpPr txBox="1"/>
          <p:nvPr userDrawn="1"/>
        </p:nvSpPr>
        <p:spPr>
          <a:xfrm>
            <a:off x="1371600" y="3749040"/>
            <a:ext cx="9601200" cy="13716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Cesario Auditya Pratama, Raihan Ramadhan Yusuf,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Reynaldi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Pratama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D1857C-653B-4F3C-BDF1-1CA7B2DDC4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599" y="1828800"/>
            <a:ext cx="9601200" cy="13716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ID"/>
            </a:lvl5pPr>
          </a:lstStyle>
          <a:p>
            <a:pPr lvl="0"/>
            <a:r>
              <a:rPr lang="en-US"/>
              <a:t>Tuliskan nama pembuat content disini</a:t>
            </a:r>
            <a:endParaRPr lang="en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68F4FB1-272D-435E-93FA-5470981D75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577840"/>
            <a:ext cx="9601200" cy="91440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</a:lstStyle>
          <a:p>
            <a:pPr lvl="0"/>
            <a:r>
              <a:rPr lang="en-US"/>
              <a:t>Tuliskan nama pemodifikasi disini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457200" y="1245443"/>
            <a:ext cx="4428000" cy="360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2361834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theme" Target="../theme/them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2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3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theme" Target="../theme/theme4.xml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openxmlformats.org/officeDocument/2006/relationships/image" Target="../media/image13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theme" Target="../theme/theme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Diagonal Corners Snipped 11">
            <a:extLst>
              <a:ext uri="{FF2B5EF4-FFF2-40B4-BE49-F238E27FC236}">
                <a16:creationId xmlns:a16="http://schemas.microsoft.com/office/drawing/2014/main" id="{6B0E526D-E779-42A7-88CB-2D847D0A4036}"/>
              </a:ext>
            </a:extLst>
          </p:cNvPr>
          <p:cNvSpPr/>
          <p:nvPr userDrawn="1"/>
        </p:nvSpPr>
        <p:spPr>
          <a:xfrm>
            <a:off x="5775256" y="963828"/>
            <a:ext cx="6477704" cy="914400"/>
          </a:xfrm>
          <a:prstGeom prst="snip2DiagRect">
            <a:avLst>
              <a:gd name="adj1" fmla="val 50000"/>
              <a:gd name="adj2" fmla="val 0"/>
            </a:avLst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id="{EB353DA5-6035-4534-8F9D-8E9C2DDF3EA2}"/>
              </a:ext>
            </a:extLst>
          </p:cNvPr>
          <p:cNvSpPr/>
          <p:nvPr userDrawn="1"/>
        </p:nvSpPr>
        <p:spPr>
          <a:xfrm>
            <a:off x="0" y="4480560"/>
            <a:ext cx="8412480" cy="914400"/>
          </a:xfrm>
          <a:prstGeom prst="snip2DiagRect">
            <a:avLst>
              <a:gd name="adj1" fmla="val 50000"/>
              <a:gd name="adj2" fmla="val 0"/>
            </a:avLst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397A91-A1CF-492D-B460-67EE3A3EE359}"/>
              </a:ext>
            </a:extLst>
          </p:cNvPr>
          <p:cNvSpPr/>
          <p:nvPr userDrawn="1"/>
        </p:nvSpPr>
        <p:spPr>
          <a:xfrm>
            <a:off x="0" y="1426234"/>
            <a:ext cx="12252960" cy="35661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5CAE0F-8E54-444F-A9EF-5BC75401101E}"/>
              </a:ext>
            </a:extLst>
          </p:cNvPr>
          <p:cNvSpPr txBox="1"/>
          <p:nvPr userDrawn="1"/>
        </p:nvSpPr>
        <p:spPr>
          <a:xfrm>
            <a:off x="1554480" y="5577842"/>
            <a:ext cx="26532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Menara YARSI Kavling 13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Jl. Let. Jend. Suprapto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DKI Jakarta, Indonesia 10510</a:t>
            </a:r>
            <a:endParaRPr lang="id-ID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44DEBE5-4FC7-41D3-BD2F-683259009D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5577840"/>
            <a:ext cx="627771" cy="8229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2B3AD42-6038-4EE3-84E0-1E58C5AF9BB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6309360"/>
            <a:ext cx="276431" cy="2743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14ED1A2-9476-42C7-A415-F3F73B8A476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5669280"/>
            <a:ext cx="278573" cy="2743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117B8C7-A2BF-46B6-AC10-C7C813F3256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5349240"/>
            <a:ext cx="275524" cy="27432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0B6D2DE-A512-491F-9666-CB0C50AEF971}"/>
              </a:ext>
            </a:extLst>
          </p:cNvPr>
          <p:cNvSpPr txBox="1"/>
          <p:nvPr userDrawn="1"/>
        </p:nvSpPr>
        <p:spPr>
          <a:xfrm>
            <a:off x="7780927" y="630936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0C6300-3F10-4D13-A4FE-5A28B87E814C}"/>
              </a:ext>
            </a:extLst>
          </p:cNvPr>
          <p:cNvSpPr txBox="1"/>
          <p:nvPr userDrawn="1"/>
        </p:nvSpPr>
        <p:spPr>
          <a:xfrm>
            <a:off x="9626182" y="5669280"/>
            <a:ext cx="143981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8ABC48-7E3D-45B7-A29E-C8A760610F46}"/>
              </a:ext>
            </a:extLst>
          </p:cNvPr>
          <p:cNvSpPr txBox="1"/>
          <p:nvPr userDrawn="1"/>
        </p:nvSpPr>
        <p:spPr>
          <a:xfrm>
            <a:off x="9471624" y="534924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52CB890-03DB-419C-B639-626D5B30CEB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5029200"/>
            <a:ext cx="274320" cy="27432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209ED3B-E56B-485F-8506-85BF46C84DE5}"/>
              </a:ext>
            </a:extLst>
          </p:cNvPr>
          <p:cNvSpPr txBox="1"/>
          <p:nvPr userDrawn="1"/>
        </p:nvSpPr>
        <p:spPr>
          <a:xfrm>
            <a:off x="9308408" y="5029200"/>
            <a:ext cx="1757212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5D749D2-4625-4CC8-8E98-FD309C6C1819}"/>
              </a:ext>
            </a:extLst>
          </p:cNvPr>
          <p:cNvSpPr/>
          <p:nvPr userDrawn="1"/>
        </p:nvSpPr>
        <p:spPr>
          <a:xfrm>
            <a:off x="1737360" y="3840480"/>
            <a:ext cx="10515600" cy="36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B96B21-0BBD-4C96-9463-886190AC3370}"/>
              </a:ext>
            </a:extLst>
          </p:cNvPr>
          <p:cNvSpPr/>
          <p:nvPr userDrawn="1"/>
        </p:nvSpPr>
        <p:spPr>
          <a:xfrm>
            <a:off x="1280160" y="3749040"/>
            <a:ext cx="10515600" cy="36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1" name="Title Placeholder 30">
            <a:extLst>
              <a:ext uri="{FF2B5EF4-FFF2-40B4-BE49-F238E27FC236}">
                <a16:creationId xmlns:a16="http://schemas.microsoft.com/office/drawing/2014/main" id="{B14B2E28-49A2-4D5C-BDA5-6785BD45F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645919"/>
            <a:ext cx="11155680" cy="201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3" name="Date Placeholder 32">
            <a:extLst>
              <a:ext uri="{FF2B5EF4-FFF2-40B4-BE49-F238E27FC236}">
                <a16:creationId xmlns:a16="http://schemas.microsoft.com/office/drawing/2014/main" id="{D816428D-C17F-4E5C-80F1-E198BC58D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52560" y="4572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A5E635-D77B-413B-9A4D-EFC75A291B9D}" type="datetime1">
              <a:rPr lang="id-ID" smtClean="0"/>
              <a:t>22/11/2024</a:t>
            </a:fld>
            <a:endParaRPr lang="id-ID" dirty="0"/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51B78D52-5B72-442B-84DE-7BDB19466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7360" y="3931920"/>
            <a:ext cx="10058400" cy="5486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lvl="0"/>
            <a:r>
              <a:rPr lang="en-US"/>
              <a:t>Presenter </a:t>
            </a:r>
            <a:endParaRPr lang="id-ID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B78714B-AB29-43A1-9CF8-29E71F63518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63184" y="5989320"/>
            <a:ext cx="274320" cy="27432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8B533F8-1AAD-4BF5-94F5-7C6CB050062D}"/>
              </a:ext>
            </a:extLst>
          </p:cNvPr>
          <p:cNvSpPr txBox="1"/>
          <p:nvPr userDrawn="1"/>
        </p:nvSpPr>
        <p:spPr>
          <a:xfrm>
            <a:off x="10191629" y="598932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YARSI</a:t>
            </a:r>
            <a:r>
              <a:rPr lang="en-US" sz="1200" baseline="0">
                <a:latin typeface="Arial" panose="020B0604020202020204" pitchFamily="34" charset="0"/>
                <a:cs typeface="Arial" panose="020B0604020202020204" pitchFamily="34" charset="0"/>
              </a:rPr>
              <a:t> TV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clock&#10;&#10;Description automatically generated">
            <a:extLst>
              <a:ext uri="{FF2B5EF4-FFF2-40B4-BE49-F238E27FC236}">
                <a16:creationId xmlns:a16="http://schemas.microsoft.com/office/drawing/2014/main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0" y="533993"/>
            <a:ext cx="1629470" cy="4406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CB8731-A27D-9FD3-16A3-2D777E9F95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1806988" y="416935"/>
            <a:ext cx="1231955" cy="668632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761" y="454793"/>
            <a:ext cx="1231955" cy="521169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AC02CA34-EC60-5BA1-0694-2BAE1DA4B96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644" y="346334"/>
            <a:ext cx="1143572" cy="74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5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9" grpId="0"/>
      <p:bldP spid="19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34" grpId="0"/>
      <p:bldP spid="34" grpId="1"/>
    </p:bldLst>
  </p:timing>
  <p:hf hdr="0"/>
  <p:txStyles>
    <p:titleStyle>
      <a:lvl1pPr algn="ctr" defTabSz="914400" rtl="0" eaLnBrk="1" latinLnBrk="0" hangingPunct="1">
        <a:lnSpc>
          <a:spcPct val="130000"/>
        </a:lnSpc>
        <a:spcBef>
          <a:spcPct val="0"/>
        </a:spcBef>
        <a:buNone/>
        <a:defRPr sz="40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8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7E5781-9223-4149-BFE7-CC5939A6E3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080" y="1457232"/>
            <a:ext cx="7481807" cy="5275258"/>
          </a:xfrm>
          <a:prstGeom prst="rect">
            <a:avLst/>
          </a:prstGeom>
        </p:spPr>
      </p:pic>
      <p:sp>
        <p:nvSpPr>
          <p:cNvPr id="40" name="Title Placeholder 39">
            <a:extLst>
              <a:ext uri="{FF2B5EF4-FFF2-40B4-BE49-F238E27FC236}">
                <a16:creationId xmlns:a16="http://schemas.microsoft.com/office/drawing/2014/main" id="{50D0C406-30A9-4F13-83C0-947BF90D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0879" y="1175663"/>
            <a:ext cx="8172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B7D2F580-570E-4505-91F7-CEE569892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0" y="2913023"/>
            <a:ext cx="612648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E6094D88-9CAB-4238-8959-ECAB3F43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09760" y="3553103"/>
            <a:ext cx="2103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37F985-4796-49A8-8974-26EB12BB7236}" type="datetime1">
              <a:rPr lang="id-ID" smtClean="0"/>
              <a:pPr/>
              <a:t>22/11/2024</a:t>
            </a:fld>
            <a:endParaRPr lang="id-ID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CA3A8F4-C97B-48BE-8BE1-61C5ADEA6D6A}"/>
              </a:ext>
            </a:extLst>
          </p:cNvPr>
          <p:cNvSpPr/>
          <p:nvPr userDrawn="1"/>
        </p:nvSpPr>
        <p:spPr>
          <a:xfrm>
            <a:off x="0" y="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5F2BB39-F6F1-4477-8403-7440173DA9D2}"/>
              </a:ext>
            </a:extLst>
          </p:cNvPr>
          <p:cNvSpPr/>
          <p:nvPr userDrawn="1"/>
        </p:nvSpPr>
        <p:spPr>
          <a:xfrm>
            <a:off x="3440879" y="2746940"/>
            <a:ext cx="8172000" cy="50598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851804-922D-464B-ADC9-82FA447457A0}"/>
              </a:ext>
            </a:extLst>
          </p:cNvPr>
          <p:cNvSpPr/>
          <p:nvPr userDrawn="1"/>
        </p:nvSpPr>
        <p:spPr>
          <a:xfrm>
            <a:off x="0" y="667512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20A279-F817-4D4A-AFBB-BE68521FDD96}"/>
              </a:ext>
            </a:extLst>
          </p:cNvPr>
          <p:cNvSpPr txBox="1"/>
          <p:nvPr userDrawn="1"/>
        </p:nvSpPr>
        <p:spPr>
          <a:xfrm>
            <a:off x="6766560" y="457200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BAF9D8-999F-4B8D-94C0-AA1FAF9DC3D4}"/>
              </a:ext>
            </a:extLst>
          </p:cNvPr>
          <p:cNvSpPr txBox="1"/>
          <p:nvPr userDrawn="1"/>
        </p:nvSpPr>
        <p:spPr>
          <a:xfrm>
            <a:off x="7132320" y="603504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D894EC-5827-4400-857C-8B59A4BFFC78}"/>
              </a:ext>
            </a:extLst>
          </p:cNvPr>
          <p:cNvSpPr txBox="1"/>
          <p:nvPr userDrawn="1"/>
        </p:nvSpPr>
        <p:spPr>
          <a:xfrm>
            <a:off x="9601200" y="5303520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ADDA37-B9E1-4ED5-B4AB-6C9AC73599DF}"/>
              </a:ext>
            </a:extLst>
          </p:cNvPr>
          <p:cNvSpPr txBox="1"/>
          <p:nvPr userDrawn="1"/>
        </p:nvSpPr>
        <p:spPr>
          <a:xfrm>
            <a:off x="9601200" y="498348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257ABD-6FB4-463D-88B2-158E4DF96944}"/>
              </a:ext>
            </a:extLst>
          </p:cNvPr>
          <p:cNvSpPr txBox="1"/>
          <p:nvPr userDrawn="1"/>
        </p:nvSpPr>
        <p:spPr>
          <a:xfrm>
            <a:off x="9601200" y="466344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976D28F-D622-480D-BD18-2DD52D7204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35040"/>
            <a:ext cx="276431" cy="2743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C2927CD-5B7A-4B8A-8FB8-5190102B8D9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5303520"/>
            <a:ext cx="278573" cy="2743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761AFE7-20C6-47B2-8C7A-304A0BB78CA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4983480"/>
            <a:ext cx="275524" cy="2743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EA85FEF-BC00-4303-AAB6-EAF5C932B7C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4663440"/>
            <a:ext cx="274320" cy="2743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0CE6D75-74F1-47ED-B033-C035175AE70F}"/>
              </a:ext>
            </a:extLst>
          </p:cNvPr>
          <p:cNvSpPr txBox="1"/>
          <p:nvPr userDrawn="1"/>
        </p:nvSpPr>
        <p:spPr>
          <a:xfrm>
            <a:off x="9601200" y="562356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740D49F-D6C5-4D6E-9CAD-B5009201E9C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9006" y="5623560"/>
            <a:ext cx="274320" cy="274320"/>
          </a:xfrm>
          <a:prstGeom prst="rect">
            <a:avLst/>
          </a:prstGeom>
        </p:spPr>
      </p:pic>
      <p:pic>
        <p:nvPicPr>
          <p:cNvPr id="7" name="Picture 6" descr="A picture containing clock&#10;&#10;Description automatically generated">
            <a:extLst>
              <a:ext uri="{FF2B5EF4-FFF2-40B4-BE49-F238E27FC236}">
                <a16:creationId xmlns:a16="http://schemas.microsoft.com/office/drawing/2014/main" id="{1C917351-FFA2-7A41-3D30-38914DE0410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0" y="533993"/>
            <a:ext cx="1629470" cy="4406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6D13D0-0CEC-3B5A-C7FA-9DA2A4EC3B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1806988" y="416935"/>
            <a:ext cx="1231955" cy="668632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FCBCFAF5-EE75-1D91-DA95-10851864F77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761" y="454793"/>
            <a:ext cx="1231955" cy="52116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ED6BF00B-D441-17C4-4EB6-2E2FEEB0B22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644" y="346334"/>
            <a:ext cx="1143572" cy="74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7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8" grpId="0" animBg="1"/>
      <p:bldP spid="24" grpId="0"/>
      <p:bldP spid="29" grpId="0"/>
      <p:bldP spid="35" grpId="0"/>
      <p:bldP spid="36" grpId="0"/>
      <p:bldP spid="37" grpId="0"/>
      <p:bldP spid="19" grpId="0"/>
    </p:bldLst>
  </p:timing>
  <p:hf hdr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7E5781-9223-4149-BFE7-CC5939A6E3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7280" y="548640"/>
            <a:ext cx="8785396" cy="61943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4F62B95-AE37-4F5B-B606-186AEF66FC6E}"/>
              </a:ext>
            </a:extLst>
          </p:cNvPr>
          <p:cNvSpPr/>
          <p:nvPr userDrawn="1"/>
        </p:nvSpPr>
        <p:spPr>
          <a:xfrm>
            <a:off x="6587727" y="4480560"/>
            <a:ext cx="5029200" cy="2194560"/>
          </a:xfrm>
          <a:prstGeom prst="rect">
            <a:avLst/>
          </a:prstGeom>
          <a:solidFill>
            <a:srgbClr val="E0E0E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40" name="Title Placeholder 39">
            <a:extLst>
              <a:ext uri="{FF2B5EF4-FFF2-40B4-BE49-F238E27FC236}">
                <a16:creationId xmlns:a16="http://schemas.microsoft.com/office/drawing/2014/main" id="{50D0C406-30A9-4F13-83C0-947BF90D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0" y="548640"/>
            <a:ext cx="758952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B7D2F580-570E-4505-91F7-CEE569892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0" y="2286000"/>
            <a:ext cx="612648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E6094D88-9CAB-4238-8959-ECAB3F43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09760" y="2926080"/>
            <a:ext cx="2103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FB2166-621D-47E4-99FE-0C1261102C01}" type="datetime1">
              <a:rPr lang="id-ID" smtClean="0"/>
              <a:pPr/>
              <a:t>22/11/2024</a:t>
            </a:fld>
            <a:endParaRPr lang="id-ID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CA3A8F4-C97B-48BE-8BE1-61C5ADEA6D6A}"/>
              </a:ext>
            </a:extLst>
          </p:cNvPr>
          <p:cNvSpPr/>
          <p:nvPr userDrawn="1"/>
        </p:nvSpPr>
        <p:spPr>
          <a:xfrm>
            <a:off x="0" y="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5F2BB39-F6F1-4477-8403-7440173DA9D2}"/>
              </a:ext>
            </a:extLst>
          </p:cNvPr>
          <p:cNvSpPr/>
          <p:nvPr userDrawn="1"/>
        </p:nvSpPr>
        <p:spPr>
          <a:xfrm>
            <a:off x="4023360" y="2103120"/>
            <a:ext cx="7589520" cy="50598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851804-922D-464B-ADC9-82FA447457A0}"/>
              </a:ext>
            </a:extLst>
          </p:cNvPr>
          <p:cNvSpPr/>
          <p:nvPr userDrawn="1"/>
        </p:nvSpPr>
        <p:spPr>
          <a:xfrm>
            <a:off x="0" y="667512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20A279-F817-4D4A-AFBB-BE68521FDD96}"/>
              </a:ext>
            </a:extLst>
          </p:cNvPr>
          <p:cNvSpPr txBox="1"/>
          <p:nvPr userDrawn="1"/>
        </p:nvSpPr>
        <p:spPr>
          <a:xfrm>
            <a:off x="6766560" y="457200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Kav.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Jend. Suprapto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BAF9D8-999F-4B8D-94C0-AA1FAF9DC3D4}"/>
              </a:ext>
            </a:extLst>
          </p:cNvPr>
          <p:cNvSpPr txBox="1"/>
          <p:nvPr userDrawn="1"/>
        </p:nvSpPr>
        <p:spPr>
          <a:xfrm>
            <a:off x="7132320" y="594360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D894EC-5827-4400-857C-8B59A4BFFC78}"/>
              </a:ext>
            </a:extLst>
          </p:cNvPr>
          <p:cNvSpPr txBox="1"/>
          <p:nvPr userDrawn="1"/>
        </p:nvSpPr>
        <p:spPr>
          <a:xfrm>
            <a:off x="9601200" y="5303520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ADDA37-B9E1-4ED5-B4AB-6C9AC73599DF}"/>
              </a:ext>
            </a:extLst>
          </p:cNvPr>
          <p:cNvSpPr txBox="1"/>
          <p:nvPr userDrawn="1"/>
        </p:nvSpPr>
        <p:spPr>
          <a:xfrm>
            <a:off x="9601200" y="498348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257ABD-6FB4-463D-88B2-158E4DF96944}"/>
              </a:ext>
            </a:extLst>
          </p:cNvPr>
          <p:cNvSpPr txBox="1"/>
          <p:nvPr userDrawn="1"/>
        </p:nvSpPr>
        <p:spPr>
          <a:xfrm>
            <a:off x="9601200" y="466344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976D28F-D622-480D-BD18-2DD52D7204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943600"/>
            <a:ext cx="276431" cy="2743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C2927CD-5B7A-4B8A-8FB8-5190102B8D9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5303520"/>
            <a:ext cx="278573" cy="2743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761AFE7-20C6-47B2-8C7A-304A0BB78CA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4983480"/>
            <a:ext cx="275524" cy="2743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EA85FEF-BC00-4303-AAB6-EAF5C932B7C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4663440"/>
            <a:ext cx="274320" cy="2743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85DB7C5-3EB7-45D7-80F2-B26A57C899C0}"/>
              </a:ext>
            </a:extLst>
          </p:cNvPr>
          <p:cNvSpPr txBox="1"/>
          <p:nvPr userDrawn="1"/>
        </p:nvSpPr>
        <p:spPr>
          <a:xfrm>
            <a:off x="9601200" y="562356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B76A115-4800-40A6-BB9E-78531F0EDA3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9006" y="5623560"/>
            <a:ext cx="274320" cy="274320"/>
          </a:xfrm>
          <a:prstGeom prst="rect">
            <a:avLst/>
          </a:prstGeom>
        </p:spPr>
      </p:pic>
      <p:pic>
        <p:nvPicPr>
          <p:cNvPr id="7" name="Picture 6" descr="A picture containing clock&#10;&#10;Description automatically generated">
            <a:extLst>
              <a:ext uri="{FF2B5EF4-FFF2-40B4-BE49-F238E27FC236}">
                <a16:creationId xmlns:a16="http://schemas.microsoft.com/office/drawing/2014/main" id="{2D19EF70-D925-E569-5009-4EF289FE075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0" y="237086"/>
            <a:ext cx="1322254" cy="3576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37BBB4-1D00-FBBF-9036-CBA6E49346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1428036" y="185350"/>
            <a:ext cx="832904" cy="452051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5C3F0F91-94E1-3CCF-093A-BA23B616F21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738" y="195606"/>
            <a:ext cx="895155" cy="378688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04C360FD-143A-A154-E3EA-B45C093B746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918" y="140425"/>
            <a:ext cx="810098" cy="53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35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3" grpId="0" animBg="1"/>
      <p:bldP spid="18" grpId="0" animBg="1"/>
      <p:bldP spid="24" grpId="0"/>
      <p:bldP spid="29" grpId="0"/>
      <p:bldP spid="35" grpId="0"/>
      <p:bldP spid="36" grpId="0"/>
      <p:bldP spid="37" grpId="0"/>
      <p:bldP spid="19" grpId="0"/>
    </p:bldLst>
  </p:timing>
  <p:hf hdr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Placeholder 39">
            <a:extLst>
              <a:ext uri="{FF2B5EF4-FFF2-40B4-BE49-F238E27FC236}">
                <a16:creationId xmlns:a16="http://schemas.microsoft.com/office/drawing/2014/main" id="{50D0C406-30A9-4F13-83C0-947BF90D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0" y="4603641"/>
            <a:ext cx="12062188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B7D2F580-570E-4505-91F7-CEE569892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10" y="5988011"/>
            <a:ext cx="12062188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851804-922D-464B-ADC9-82FA447457A0}"/>
              </a:ext>
            </a:extLst>
          </p:cNvPr>
          <p:cNvSpPr/>
          <p:nvPr userDrawn="1"/>
        </p:nvSpPr>
        <p:spPr>
          <a:xfrm>
            <a:off x="0" y="667512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AE6AF26-878A-4B9C-B4D9-3A6C017E08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27192"/>
          <a:stretch/>
        </p:blipFill>
        <p:spPr>
          <a:xfrm>
            <a:off x="-13100" y="-80534"/>
            <a:ext cx="12252959" cy="369292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96FB2F8-C24A-4BD3-8340-B934029C24F2}"/>
              </a:ext>
            </a:extLst>
          </p:cNvPr>
          <p:cNvGrpSpPr/>
          <p:nvPr userDrawn="1"/>
        </p:nvGrpSpPr>
        <p:grpSpPr>
          <a:xfrm>
            <a:off x="2251" y="2779417"/>
            <a:ext cx="4727707" cy="1648599"/>
            <a:chOff x="2251" y="3038211"/>
            <a:chExt cx="4727707" cy="164859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55D9B9A-A976-4B11-8902-BAC1393E767C}"/>
                </a:ext>
              </a:extLst>
            </p:cNvPr>
            <p:cNvSpPr/>
            <p:nvPr userDrawn="1"/>
          </p:nvSpPr>
          <p:spPr>
            <a:xfrm>
              <a:off x="2251" y="3038211"/>
              <a:ext cx="4727707" cy="1504442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05D392D-3727-4845-916C-9C754F262235}"/>
                </a:ext>
              </a:extLst>
            </p:cNvPr>
            <p:cNvGrpSpPr/>
            <p:nvPr userDrawn="1"/>
          </p:nvGrpSpPr>
          <p:grpSpPr>
            <a:xfrm>
              <a:off x="74410" y="3038211"/>
              <a:ext cx="4583388" cy="1648599"/>
              <a:chOff x="6766560" y="4572000"/>
              <a:chExt cx="4583388" cy="164859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920A279-F817-4D4A-AFBB-BE68521FDD96}"/>
                  </a:ext>
                </a:extLst>
              </p:cNvPr>
              <p:cNvSpPr txBox="1"/>
              <p:nvPr userDrawn="1"/>
            </p:nvSpPr>
            <p:spPr>
              <a:xfrm>
                <a:off x="6766560" y="4572000"/>
                <a:ext cx="2286000" cy="1097280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pPr algn="l">
                  <a:lnSpc>
                    <a:spcPct val="130000"/>
                  </a:lnSpc>
                </a:pPr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Menara YARSI Kav. 13</a:t>
                </a:r>
              </a:p>
              <a:p>
                <a:pPr algn="l">
                  <a:lnSpc>
                    <a:spcPct val="130000"/>
                  </a:lnSpc>
                </a:pPr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Jl. Let. Jend. Suprapto</a:t>
                </a:r>
              </a:p>
              <a:p>
                <a:pPr algn="l">
                  <a:lnSpc>
                    <a:spcPct val="130000"/>
                  </a:lnSpc>
                </a:pPr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Cempaka Putih, Jakarta Pusat</a:t>
                </a:r>
              </a:p>
              <a:p>
                <a:pPr algn="l">
                  <a:lnSpc>
                    <a:spcPct val="130000"/>
                  </a:lnSpc>
                </a:pPr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DKI Jakarta. Indonesia 10510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9BAF9D8-999F-4B8D-94C0-AA1FAF9DC3D4}"/>
                  </a:ext>
                </a:extLst>
              </p:cNvPr>
              <p:cNvSpPr txBox="1"/>
              <p:nvPr userDrawn="1"/>
            </p:nvSpPr>
            <p:spPr>
              <a:xfrm>
                <a:off x="7132320" y="5943600"/>
                <a:ext cx="3284425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https://www.facebook.com/universitas.yarsi.1/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5D894EC-5827-4400-857C-8B59A4BFFC78}"/>
                  </a:ext>
                </a:extLst>
              </p:cNvPr>
              <p:cNvSpPr txBox="1"/>
              <p:nvPr userDrawn="1"/>
            </p:nvSpPr>
            <p:spPr>
              <a:xfrm>
                <a:off x="9601200" y="5303520"/>
                <a:ext cx="1439817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@universitasyarsi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1ADDA37-B9E1-4ED5-B4AB-6C9AC73599DF}"/>
                  </a:ext>
                </a:extLst>
              </p:cNvPr>
              <p:cNvSpPr txBox="1"/>
              <p:nvPr userDrawn="1"/>
            </p:nvSpPr>
            <p:spPr>
              <a:xfrm>
                <a:off x="9601200" y="4983480"/>
                <a:ext cx="1593706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registrar@yarsi.ac.id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B257ABD-6FB4-463D-88B2-158E4DF96944}"/>
                  </a:ext>
                </a:extLst>
              </p:cNvPr>
              <p:cNvSpPr txBox="1"/>
              <p:nvPr userDrawn="1"/>
            </p:nvSpPr>
            <p:spPr>
              <a:xfrm>
                <a:off x="9601200" y="4663440"/>
                <a:ext cx="1748748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https://www.yarsi.ac.id/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9976D28F-D622-480D-BD18-2DD52D7204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58000" y="5943600"/>
                <a:ext cx="276431" cy="274320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AC2927CD-5B7A-4B8A-8FB8-5190102B8D9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6880" y="5303520"/>
                <a:ext cx="278573" cy="274320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C761AFE7-20C6-47B2-8C7A-304A0BB78CA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6880" y="4983480"/>
                <a:ext cx="275524" cy="274320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7EA85FEF-BC00-4303-AAB6-EAF5C932B7C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6880" y="4663440"/>
                <a:ext cx="274320" cy="274320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5DB7C5-3EB7-45D7-80F2-B26A57C899C0}"/>
                  </a:ext>
                </a:extLst>
              </p:cNvPr>
              <p:cNvSpPr txBox="1"/>
              <p:nvPr userDrawn="1"/>
            </p:nvSpPr>
            <p:spPr>
              <a:xfrm>
                <a:off x="9601200" y="5623560"/>
                <a:ext cx="872611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YARSI TV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3B76A115-4800-40A6-BB9E-78531F0EDA3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329006" y="5623560"/>
                <a:ext cx="274320" cy="274320"/>
              </a:xfrm>
              <a:prstGeom prst="rect">
                <a:avLst/>
              </a:prstGeom>
            </p:spPr>
          </p:pic>
        </p:grp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E5F2BB39-F6F1-4477-8403-7440173DA9D2}"/>
              </a:ext>
            </a:extLst>
          </p:cNvPr>
          <p:cNvSpPr/>
          <p:nvPr userDrawn="1"/>
        </p:nvSpPr>
        <p:spPr>
          <a:xfrm>
            <a:off x="4631920" y="3572261"/>
            <a:ext cx="7589520" cy="914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AB608F-F221-403E-9A26-5025BE9A7E43}"/>
              </a:ext>
            </a:extLst>
          </p:cNvPr>
          <p:cNvSpPr/>
          <p:nvPr userDrawn="1"/>
        </p:nvSpPr>
        <p:spPr>
          <a:xfrm>
            <a:off x="-13099" y="4498303"/>
            <a:ext cx="4663440" cy="914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631FF4-9AFD-4657-A62C-993CFD6FA4D5}"/>
              </a:ext>
            </a:extLst>
          </p:cNvPr>
          <p:cNvSpPr/>
          <p:nvPr userDrawn="1"/>
        </p:nvSpPr>
        <p:spPr>
          <a:xfrm>
            <a:off x="4621266" y="3585031"/>
            <a:ext cx="91440" cy="10058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E6094D88-9CAB-4238-8959-ECAB3F43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34471" y="3219906"/>
            <a:ext cx="106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FB2166-621D-47E4-99FE-0C1261102C01}" type="datetime1">
              <a:rPr lang="id-ID" smtClean="0"/>
              <a:pPr/>
              <a:t>22/11/2024</a:t>
            </a:fld>
            <a:endParaRPr lang="id-ID"/>
          </a:p>
        </p:txBody>
      </p:sp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:a16="http://schemas.microsoft.com/office/drawing/2014/main" id="{A3BFABFB-D3C8-7794-3EE0-476EBC0F3FF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370" y="94588"/>
            <a:ext cx="1322254" cy="357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E5503E-CBF4-C8B4-E16D-D977671726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9012953" y="62244"/>
            <a:ext cx="895155" cy="485837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9C145918-DA12-6939-99A1-87238DE1071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75" y="59177"/>
            <a:ext cx="944329" cy="399491"/>
          </a:xfrm>
          <a:prstGeom prst="rect">
            <a:avLst/>
          </a:prstGeom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BEDAB0A8-5961-F7BB-4DDB-AD08014FA08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253" y="-24566"/>
            <a:ext cx="867416" cy="56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71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  <p:hf hdr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7345528-3F9F-4B04-B2B2-940EF6B91C9A}"/>
              </a:ext>
            </a:extLst>
          </p:cNvPr>
          <p:cNvSpPr/>
          <p:nvPr userDrawn="1"/>
        </p:nvSpPr>
        <p:spPr>
          <a:xfrm>
            <a:off x="8138160" y="0"/>
            <a:ext cx="274320" cy="6858000"/>
          </a:xfrm>
          <a:prstGeom prst="rect">
            <a:avLst/>
          </a:prstGeom>
          <a:solidFill>
            <a:srgbClr val="010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B877138-C40E-418E-AF6E-664AFC6F54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9" y="0"/>
            <a:ext cx="3843053" cy="6858000"/>
          </a:xfrm>
          <a:prstGeom prst="rect">
            <a:avLst/>
          </a:prstGeom>
        </p:spPr>
      </p:pic>
      <p:sp>
        <p:nvSpPr>
          <p:cNvPr id="17" name="Title Placeholder 16">
            <a:extLst>
              <a:ext uri="{FF2B5EF4-FFF2-40B4-BE49-F238E27FC236}">
                <a16:creationId xmlns:a16="http://schemas.microsoft.com/office/drawing/2014/main" id="{4584490B-90BE-435D-B160-A4D37CF1D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7223760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72771BE-BEB2-4179-A042-596AC1272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7223760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303304-0D9E-4F4A-B288-6D7EA275C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00800"/>
            <a:ext cx="457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A3597C2-59FE-62EC-9340-CBD5BFC3E379}"/>
              </a:ext>
            </a:extLst>
          </p:cNvPr>
          <p:cNvGrpSpPr/>
          <p:nvPr userDrawn="1"/>
        </p:nvGrpSpPr>
        <p:grpSpPr>
          <a:xfrm>
            <a:off x="8197630" y="87205"/>
            <a:ext cx="1833904" cy="568869"/>
            <a:chOff x="8197630" y="87205"/>
            <a:chExt cx="1833904" cy="5688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84A7E30-5ADE-FC10-D118-BB234487636E}"/>
                </a:ext>
              </a:extLst>
            </p:cNvPr>
            <p:cNvSpPr/>
            <p:nvPr userDrawn="1"/>
          </p:nvSpPr>
          <p:spPr>
            <a:xfrm>
              <a:off x="8197630" y="87205"/>
              <a:ext cx="1833904" cy="5688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pic>
          <p:nvPicPr>
            <p:cNvPr id="4" name="Picture 3" descr="A picture containing background pattern&#10;&#10;Description automatically generated">
              <a:extLst>
                <a:ext uri="{FF2B5EF4-FFF2-40B4-BE49-F238E27FC236}">
                  <a16:creationId xmlns:a16="http://schemas.microsoft.com/office/drawing/2014/main" id="{EBF4C79C-C6B5-CB02-A8F1-7204175D14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474" y="139457"/>
              <a:ext cx="1756215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383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5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158E56-FE4E-40D2-971E-4896895EADDA}"/>
              </a:ext>
            </a:extLst>
          </p:cNvPr>
          <p:cNvSpPr/>
          <p:nvPr userDrawn="1"/>
        </p:nvSpPr>
        <p:spPr>
          <a:xfrm>
            <a:off x="6675120" y="0"/>
            <a:ext cx="274320" cy="6858000"/>
          </a:xfrm>
          <a:prstGeom prst="rect">
            <a:avLst/>
          </a:prstGeom>
          <a:solidFill>
            <a:srgbClr val="104B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615CC0-AF57-4B20-AF14-292B7D85E011}"/>
              </a:ext>
            </a:extLst>
          </p:cNvPr>
          <p:cNvSpPr/>
          <p:nvPr userDrawn="1"/>
        </p:nvSpPr>
        <p:spPr>
          <a:xfrm>
            <a:off x="6858000" y="0"/>
            <a:ext cx="274320" cy="6858000"/>
          </a:xfrm>
          <a:prstGeom prst="rect">
            <a:avLst/>
          </a:prstGeom>
          <a:solidFill>
            <a:srgbClr val="0E43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573A19-A212-4AA5-8719-766375E0E53C}"/>
              </a:ext>
            </a:extLst>
          </p:cNvPr>
          <p:cNvSpPr/>
          <p:nvPr userDrawn="1"/>
        </p:nvSpPr>
        <p:spPr>
          <a:xfrm>
            <a:off x="7040880" y="0"/>
            <a:ext cx="274320" cy="6858000"/>
          </a:xfrm>
          <a:prstGeom prst="rect">
            <a:avLst/>
          </a:prstGeom>
          <a:solidFill>
            <a:srgbClr val="0C3A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F5DCF9-79A1-443B-ADDF-F7424CBBB161}"/>
              </a:ext>
            </a:extLst>
          </p:cNvPr>
          <p:cNvSpPr/>
          <p:nvPr userDrawn="1"/>
        </p:nvSpPr>
        <p:spPr>
          <a:xfrm>
            <a:off x="7223760" y="0"/>
            <a:ext cx="274320" cy="6858000"/>
          </a:xfrm>
          <a:prstGeom prst="rect">
            <a:avLst/>
          </a:prstGeom>
          <a:solidFill>
            <a:srgbClr val="0A3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62D269-92F6-4CBE-9752-F5CA396D7B30}"/>
              </a:ext>
            </a:extLst>
          </p:cNvPr>
          <p:cNvSpPr/>
          <p:nvPr userDrawn="1"/>
        </p:nvSpPr>
        <p:spPr>
          <a:xfrm>
            <a:off x="7406640" y="0"/>
            <a:ext cx="274320" cy="6858000"/>
          </a:xfrm>
          <a:prstGeom prst="rect">
            <a:avLst/>
          </a:prstGeom>
          <a:solidFill>
            <a:srgbClr val="092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ADE3EE-1787-4369-BBB5-F5848F63541F}"/>
              </a:ext>
            </a:extLst>
          </p:cNvPr>
          <p:cNvSpPr/>
          <p:nvPr userDrawn="1"/>
        </p:nvSpPr>
        <p:spPr>
          <a:xfrm>
            <a:off x="7589520" y="0"/>
            <a:ext cx="274320" cy="6858000"/>
          </a:xfrm>
          <a:prstGeom prst="rect">
            <a:avLst/>
          </a:prstGeom>
          <a:solidFill>
            <a:srgbClr val="072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7F72E6-4AFA-47BA-A1E0-2455549956FF}"/>
              </a:ext>
            </a:extLst>
          </p:cNvPr>
          <p:cNvSpPr/>
          <p:nvPr userDrawn="1"/>
        </p:nvSpPr>
        <p:spPr>
          <a:xfrm>
            <a:off x="7772400" y="0"/>
            <a:ext cx="274320" cy="6858000"/>
          </a:xfrm>
          <a:prstGeom prst="rect">
            <a:avLst/>
          </a:prstGeom>
          <a:solidFill>
            <a:srgbClr val="0519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E7D7C8-C7AD-41A8-AE0F-214C0E8F8565}"/>
              </a:ext>
            </a:extLst>
          </p:cNvPr>
          <p:cNvSpPr/>
          <p:nvPr userDrawn="1"/>
        </p:nvSpPr>
        <p:spPr>
          <a:xfrm>
            <a:off x="7955280" y="0"/>
            <a:ext cx="274320" cy="6858000"/>
          </a:xfrm>
          <a:prstGeom prst="rect">
            <a:avLst/>
          </a:prstGeom>
          <a:solidFill>
            <a:srgbClr val="031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345528-3F9F-4B04-B2B2-940EF6B91C9A}"/>
              </a:ext>
            </a:extLst>
          </p:cNvPr>
          <p:cNvSpPr/>
          <p:nvPr userDrawn="1"/>
        </p:nvSpPr>
        <p:spPr>
          <a:xfrm>
            <a:off x="8138160" y="0"/>
            <a:ext cx="274320" cy="6858000"/>
          </a:xfrm>
          <a:prstGeom prst="rect">
            <a:avLst/>
          </a:prstGeom>
          <a:solidFill>
            <a:srgbClr val="010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B877138-C40E-418E-AF6E-664AFC6F54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9" y="0"/>
            <a:ext cx="3843053" cy="6858000"/>
          </a:xfrm>
          <a:prstGeom prst="rect">
            <a:avLst/>
          </a:prstGeom>
        </p:spPr>
      </p:pic>
      <p:sp>
        <p:nvSpPr>
          <p:cNvPr id="17" name="Title Placeholder 16">
            <a:extLst>
              <a:ext uri="{FF2B5EF4-FFF2-40B4-BE49-F238E27FC236}">
                <a16:creationId xmlns:a16="http://schemas.microsoft.com/office/drawing/2014/main" id="{4584490B-90BE-435D-B160-A4D37CF1D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5852160" cy="73152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72771BE-BEB2-4179-A042-596AC1272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5852160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E50E1A7-2AE3-46D3-9A63-25C2ED2313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00800"/>
            <a:ext cx="457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F9C242-C16A-2229-F0E0-9B9D1509E3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/>
          <a:stretch/>
        </p:blipFill>
        <p:spPr>
          <a:xfrm>
            <a:off x="8229600" y="80680"/>
            <a:ext cx="1575262" cy="85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EA468C-B1A1-4D76-90F4-BE3BD798F358}"/>
              </a:ext>
            </a:extLst>
          </p:cNvPr>
          <p:cNvSpPr/>
          <p:nvPr userDrawn="1"/>
        </p:nvSpPr>
        <p:spPr>
          <a:xfrm>
            <a:off x="0" y="6492240"/>
            <a:ext cx="12207240" cy="3657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11704320" y="6400800"/>
            <a:ext cx="502920" cy="4572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9B9F2-263D-42BC-9404-551D6E35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49" y="91440"/>
            <a:ext cx="9695111" cy="724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78357-04CE-4CD5-B943-787DE4E1A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097280"/>
            <a:ext cx="11612880" cy="5212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B794-CD40-4651-A004-182133C718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583680"/>
            <a:ext cx="2286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D0B5221-1ADB-4DF0-A506-D025699AC120}" type="datetime1">
              <a:rPr lang="id-ID" smtClean="0"/>
              <a:t>22/11/2024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5FA15-31FB-464D-802A-4F6B73497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0400" y="6583680"/>
            <a:ext cx="758952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d-ID"/>
              <a:t>Universitas YARSI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8AB3A-3CB3-4598-8A96-521B0BA52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4320" y="6400800"/>
            <a:ext cx="487680" cy="457200"/>
          </a:xfrm>
          <a:prstGeom prst="rect">
            <a:avLst/>
          </a:prstGeom>
          <a:solidFill>
            <a:srgbClr val="E0E0E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BA51F4B6-BB93-4B92-B55A-A936B02C432D}"/>
              </a:ext>
            </a:extLst>
          </p:cNvPr>
          <p:cNvSpPr/>
          <p:nvPr userDrawn="1"/>
        </p:nvSpPr>
        <p:spPr>
          <a:xfrm rot="16200000">
            <a:off x="11247120" y="6400800"/>
            <a:ext cx="457200" cy="4572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EABAEF-7473-4D08-9931-DF2285B59BEE}"/>
              </a:ext>
            </a:extLst>
          </p:cNvPr>
          <p:cNvSpPr/>
          <p:nvPr userDrawn="1"/>
        </p:nvSpPr>
        <p:spPr>
          <a:xfrm>
            <a:off x="182880" y="906984"/>
            <a:ext cx="118872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73C85FD0-44BB-48F9-8D71-63C4ED12C275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48782"/>
            <a:ext cx="1757514" cy="47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3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73" r:id="rId2"/>
    <p:sldLayoutId id="2147483674" r:id="rId3"/>
    <p:sldLayoutId id="2147483675" r:id="rId4"/>
    <p:sldLayoutId id="2147483676" r:id="rId5"/>
    <p:sldLayoutId id="2147483718" r:id="rId6"/>
    <p:sldLayoutId id="2147483677" r:id="rId7"/>
    <p:sldLayoutId id="2147483717" r:id="rId8"/>
    <p:sldLayoutId id="2147483678" r:id="rId9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9B9F2-263D-42BC-9404-551D6E35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1005840"/>
            <a:ext cx="640080" cy="5394960"/>
          </a:xfrm>
          <a:prstGeom prst="rect">
            <a:avLst/>
          </a:prstGeom>
        </p:spPr>
        <p:txBody>
          <a:bodyPr vert="vert270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78357-04CE-4CD5-B943-787DE4E1A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74320"/>
            <a:ext cx="10789920" cy="6126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pic>
        <p:nvPicPr>
          <p:cNvPr id="18" name="Picture 2" descr="Image result for LOGO YARSI">
            <a:extLst>
              <a:ext uri="{FF2B5EF4-FFF2-40B4-BE49-F238E27FC236}">
                <a16:creationId xmlns:a16="http://schemas.microsoft.com/office/drawing/2014/main" id="{ABBB2F05-923A-41D1-AFC7-40C48E2280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" y="182880"/>
            <a:ext cx="811727" cy="80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3A85C03-F563-4015-B480-1DE719A60F8B}"/>
              </a:ext>
            </a:extLst>
          </p:cNvPr>
          <p:cNvSpPr/>
          <p:nvPr userDrawn="1"/>
        </p:nvSpPr>
        <p:spPr>
          <a:xfrm>
            <a:off x="0" y="6492240"/>
            <a:ext cx="12192000" cy="3657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372BEDF-9C8D-40D0-A19D-FCAEFE791E88}"/>
              </a:ext>
            </a:extLst>
          </p:cNvPr>
          <p:cNvSpPr/>
          <p:nvPr userDrawn="1"/>
        </p:nvSpPr>
        <p:spPr>
          <a:xfrm>
            <a:off x="11704320" y="6400800"/>
            <a:ext cx="487680" cy="4572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F9E74E1D-767B-4CA8-A46C-2A15875955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583680"/>
            <a:ext cx="2286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EB7AEF-79DF-462B-8C0F-9427C7869467}" type="datetime1">
              <a:rPr lang="id-ID" smtClean="0"/>
              <a:t>22/11/2024</a:t>
            </a:fld>
            <a:endParaRPr lang="id-ID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16CEE67A-F551-43D2-A5C5-9403228B1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0400" y="6583680"/>
            <a:ext cx="758952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d-ID"/>
              <a:t>Universitas YARSI</a:t>
            </a: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0A7D3A4E-FD84-44D6-9E69-DEBDFAC06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4320" y="6400800"/>
            <a:ext cx="48768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1A46EAB5-05C9-441B-AD5E-77EC2070F260}"/>
              </a:ext>
            </a:extLst>
          </p:cNvPr>
          <p:cNvSpPr/>
          <p:nvPr userDrawn="1"/>
        </p:nvSpPr>
        <p:spPr>
          <a:xfrm rot="16200000">
            <a:off x="11247120" y="6400800"/>
            <a:ext cx="457200" cy="4572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077F48-DB7F-4CD8-8547-9117343A80AF}"/>
              </a:ext>
            </a:extLst>
          </p:cNvPr>
          <p:cNvSpPr/>
          <p:nvPr userDrawn="1"/>
        </p:nvSpPr>
        <p:spPr>
          <a:xfrm>
            <a:off x="914400" y="274320"/>
            <a:ext cx="45720" cy="61264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80096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9" r:id="rId2"/>
    <p:sldLayoutId id="2147483682" r:id="rId3"/>
    <p:sldLayoutId id="2147483683" r:id="rId4"/>
    <p:sldLayoutId id="2147483681" r:id="rId5"/>
  </p:sldLayoutIdLst>
  <p:hf hd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3B0B75-6577-4939-81EB-37F752DC0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A004C-A74D-47F3-8AA4-9B4891472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5240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13" r:id="rId2"/>
    <p:sldLayoutId id="2147483691" r:id="rId3"/>
    <p:sldLayoutId id="2147483692" r:id="rId4"/>
    <p:sldLayoutId id="2147483696" r:id="rId5"/>
    <p:sldLayoutId id="2147483697" r:id="rId6"/>
    <p:sldLayoutId id="2147483698" r:id="rId7"/>
    <p:sldLayoutId id="2147483709" r:id="rId8"/>
    <p:sldLayoutId id="2147483705" r:id="rId9"/>
    <p:sldLayoutId id="2147483704" r:id="rId10"/>
    <p:sldLayoutId id="2147483706" r:id="rId11"/>
    <p:sldLayoutId id="2147483707" r:id="rId12"/>
    <p:sldLayoutId id="2147483708" r:id="rId13"/>
    <p:sldLayoutId id="2147483715" r:id="rId14"/>
    <p:sldLayoutId id="2147483714" r:id="rId15"/>
    <p:sldLayoutId id="2147483716" r:id="rId16"/>
    <p:sldLayoutId id="2147483693" r:id="rId17"/>
    <p:sldLayoutId id="2147483694" r:id="rId18"/>
    <p:sldLayoutId id="2147483695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50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C6162D-923C-414A-BBCA-1F7F64B83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52EF3-4C44-4B5E-8C95-8094D0E96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F0F695CB-61C7-48BB-9B95-29A1B6AC8D85}"/>
              </a:ext>
            </a:extLst>
          </p:cNvPr>
          <p:cNvSpPr/>
          <p:nvPr userDrawn="1"/>
        </p:nvSpPr>
        <p:spPr>
          <a:xfrm>
            <a:off x="-1" y="5226424"/>
            <a:ext cx="2139193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935DF6BC-804E-4DC3-A62A-1FA1FEAB486D}"/>
              </a:ext>
            </a:extLst>
          </p:cNvPr>
          <p:cNvSpPr/>
          <p:nvPr userDrawn="1"/>
        </p:nvSpPr>
        <p:spPr>
          <a:xfrm>
            <a:off x="0" y="5219252"/>
            <a:ext cx="157778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736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041BE-A33A-4075-9585-3395384A8596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err="1"/>
              <a:t>Jurnalis</a:t>
            </a:r>
            <a:r>
              <a:rPr lang="en-US" b="1"/>
              <a:t> </a:t>
            </a:r>
            <a:r>
              <a:rPr lang="en-US" b="1" err="1"/>
              <a:t>Uddi</a:t>
            </a:r>
            <a:r>
              <a:rPr lang="id-ID" b="1"/>
              <a:t>n</a:t>
            </a:r>
            <a:endParaRPr lang="en-US" b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d-ID" b="1"/>
              <a:t>jurnalis.uddin@yarsi.ac.id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833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9828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456DFF-ABF6-0D88-F163-D9E0BA15C8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9244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C6343-A702-723F-A98E-024E1ACE6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B74DE1-9D1F-BE75-0BA4-2C850E224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041BE-A33A-4075-9585-3395384A8596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83FCA-D439-2B95-3987-D7DEB64285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4B0DB7-444E-D7E8-4EF3-283BF2C8E7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97852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8AF31-63FC-1FD7-2EF1-46E7E05D9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68F489-B229-6176-46EE-38A46450F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A3F1-B9EB-46CA-86C9-E55465ED08F3}" type="datetime1">
              <a:rPr lang="id-ID" smtClean="0"/>
              <a:t>22/11/2024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2796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63FDA-EE5B-84E6-C5C9-07E354791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97C468-8611-924C-55DD-865FE6CE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9F52A-9D46-42C3-A70C-0C7F30DADE89}" type="datetime1">
              <a:rPr lang="id-ID" smtClean="0"/>
              <a:t>22/11/2024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5289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D690453-6FCB-7F9F-89E3-4E142049B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E2618D-D910-4BED-26F7-676213F32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9760" y="3566160"/>
            <a:ext cx="2103120" cy="365125"/>
          </a:xfrm>
        </p:spPr>
        <p:txBody>
          <a:bodyPr/>
          <a:lstStyle/>
          <a:p>
            <a:fld id="{FE4241CF-D777-4E03-AB4C-A315DF027394}" type="datetime1">
              <a:rPr lang="id-ID" smtClean="0"/>
              <a:pPr/>
              <a:t>22/11/2024</a:t>
            </a:fld>
            <a:endParaRPr lang="id-ID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3D84CF8-7116-9007-6BBD-BD8C468095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9C35C5-169E-299D-8391-950FC4F023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66791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4AF87-B599-A836-8D81-4D2472223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48A3C7-7E4D-DE3F-BC96-D824D1E41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9E8-AB19-4A9C-9F0D-5CA03D7ABC78}" type="datetime1">
              <a:rPr lang="id-ID" smtClean="0"/>
              <a:t>22/11/2024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633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4D43E-F853-514C-3B5B-AED3474AB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DCD844-C5BF-3C4B-F208-3BE2BC82F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EEEC2-8CBD-4149-B7C1-F549D83D950B}" type="datetime1">
              <a:rPr lang="id-ID" smtClean="0"/>
              <a:t>22/11/2024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642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47DCD-59EA-FED1-C03F-36F7AC7E2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4D6543-0DA0-F74D-361C-3CE083AED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6030-55C0-498C-9C3A-D7AC235002EF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AE6E8-1A6B-316C-60C0-FF4F5627A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76183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FAC95-8421-0E45-0721-AF36D5A6D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C66D71-FF22-F283-C799-DEC4F9918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0160-C853-482D-9C2C-41A8FE7E6C94}" type="datetime1">
              <a:rPr lang="id-ID" smtClean="0"/>
              <a:t>22/11/2024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59876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0A68E-6BDB-BA75-97B5-1B03158A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DA7B58-5178-065F-A4D2-2E6DB388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4582-FE08-4104-BEC7-AB2899B10BC0}" type="datetime1">
              <a:rPr lang="id-ID" smtClean="0"/>
              <a:t>22/11/2024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5625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6AAC-3E14-B9BF-2CDB-DAAD43938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4D91D-FB6D-9DF4-EA04-FCE28CED6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4582-FE08-4104-BEC7-AB2899B10BC0}" type="datetime1">
              <a:rPr lang="id-ID" smtClean="0"/>
              <a:t>22/11/2024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6161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0B93B-5780-1A6C-A16D-CAB66B01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97B7D-68E8-7CBB-DA90-AE506108E86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DC993-826B-6FDA-C98A-AD0AD05CE8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2649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32EE1-5561-36D3-484C-17CD9A79517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5595C-AEEE-8888-B6F8-F87235D407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92761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EFF426-112B-7036-FE8D-1D799AE417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2FD10-B81F-A21F-E120-A0C33AFDDC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53951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4EB86-D044-4AAA-3259-715A810FB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29B44A-D2A4-B62B-FB56-D68841C435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17</a:t>
            </a:fld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9CD1D9-BA08-9C97-0DAA-494694DB3CF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8422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44A8FB-0207-CFC5-9696-D237F1EF6A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18</a:t>
            </a:fld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BD0D3-FEE1-28AF-C61D-075EE1BEB5D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79111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5255C2-92B9-40DC-0515-48BF4192F5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19</a:t>
            </a:fld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FEEED-CD5A-FBC7-69A5-62D45FCD118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7232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881A5-71C0-6237-9E8D-B3CDB85D4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B5C09-2E89-D641-EB62-1F4E49C1ACE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6C5B8-53E9-B6F6-F951-540A7CF82A1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22/11/2024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514BC-A3D4-4EF8-3013-BA55E4EFF7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AE213-31E0-C2B5-6FD6-55B2FF5116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3876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19A5B-FCDD-5732-2F2D-83651E5DD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3D1740-45D8-B6E1-1824-F98EFC88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D9AA-3520-4AC2-80A1-3CCF2CBE3F0A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2719FA-1DC8-599E-3BA1-A3530E7D5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ABCA7-FE62-A270-7657-536B4D951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21</a:t>
            </a:fld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357FFA-B7D3-502E-DE04-DB997E8B4A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58A310-4147-A997-7DA8-19B6EBB1A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291BBEB-FB2C-E2E6-96FA-4B400B7886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3662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F6567-E300-1A25-B1A1-2EA6B934A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6B475A-79B2-EE98-6353-D22CBAA0F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9BBC-9B34-4350-848A-C761E4065A48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EB5459-EFB6-1093-DD3C-547433137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F165DE-0DAC-8315-9246-2D5CFD766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22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3C78BB-33CA-DF75-7973-ED5621936C1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9C6F58-3E8E-0EFF-4ACF-7128A015644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1004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22DED-B138-A062-BF2A-60FACCCB9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E5EC1C-ABE1-568A-1503-E1B8BB93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3FA3-538B-493F-A87E-DB7B80FEF18A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089D3-8566-79D8-7695-4C636257E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8EA249-7695-A5CC-F263-7516CBA9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23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318B43-8106-04A1-B559-13BAEC86435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10DCA20-3D6F-1CD5-3CEC-EE5B571F4B9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5367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DDD53-CB00-AD6D-88C3-FC3DA829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3633EB-57DC-31B0-6348-C45D34B5E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7B4E8B-533B-2168-C306-57958D696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4B6DB-8264-C025-9206-931217FCC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24</a:t>
            </a:fld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85EF15-79F6-0A0F-50ED-65FD398B76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C92485-B9F8-51FE-8806-B9AE65F4B8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FB1716-517D-06E7-45B1-21CB29DA139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714811-F0F9-8040-FC82-3DBD2B99643C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3E7391C-80DF-AC9B-CA10-E183BE7D37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A8595CF-1172-3C66-9059-890661ADA35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5052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3696F-15D0-81D5-FD01-CEBB7CC1C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60C2BA-E9C4-9DD9-B589-6C914326D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E1651-B9FA-3218-FD39-D25A321E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F94F51-2D3B-D58D-F121-B73D60DA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25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D939C3-70EE-AD1F-72F6-4AE822A55ACD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4CE872-E345-43AF-1439-F55BEAA7BBA3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DC877B-21C1-04DD-3012-6BC65B0C1F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56FEB67-C158-F46B-C992-B9158B5A6B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6323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67201-A953-E29E-B86C-395DDB59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6584AE-6DF7-5467-D785-B1DECE8DC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15CCF-3A16-92BE-D398-650F2F8E4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05FCF-EEBA-3CAD-3BEE-308390930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26</a:t>
            </a:fld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0AC12F-8DC0-0A6A-2530-021F57B202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A93801A-A885-0D9D-0EEC-001AF64B92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4895B70-FD89-194A-2F12-AECB0D79EC9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0684B56-DB8D-023E-98A6-7285F5B062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DFC7862-91F6-6833-E57B-AE87371EFD8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D73CC3B-45AF-818C-B9AA-5AD9AC2EAB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A310B27-3C5C-E6AD-AE77-44F03F3E27F0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3555C14-CE71-7B3B-9286-07455DB59A5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1296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6AA71-7490-55C1-D90D-DE50131EC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A38CF3-3688-CA6B-6D8C-68CAEA0BA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98C9AC-C2D4-0EFE-5CFE-B5AEF16B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C80602-9F34-D0F3-A690-0ADEAE71C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27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A21181-A786-4B90-E343-AE9122513B4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2BC74C6-E91E-4E06-D18E-9B2C1D1EF9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392C1E-87CB-545A-D8CB-9487CD61DEAF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533E34-1494-E512-DF9F-A376ABBA61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B0EC404-F102-4749-77B7-9F07B2DD4587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2E03D8-DF49-C4CB-7026-608547D9589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45524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F6E19-8ADE-297F-D1F1-55E262BE2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3FBC0C-CC26-3AF0-D668-4CCEC12EE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EB13-8AC8-4F3F-A5D4-291449F1000E}" type="datetime1">
              <a:rPr lang="id-ID" smtClean="0"/>
              <a:t>22/11/2024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22C1C3-5595-4588-0843-CD3D8678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AB7EA-CBAD-4C61-C39C-9C669F99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28</a:t>
            </a:fld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4F2928-7E57-70BC-C941-08DF4EA1BD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4757CE3-9324-6C7D-30DA-E8BA4608DE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6809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24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2051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5D404-8785-52A6-5BA6-604BFE71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BC6FD-83CA-911F-395C-C969B45222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401762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936F5-7FAA-BFC5-D044-CB4012F83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88830-736F-9EA3-B860-BD84121DDA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98720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833AE-C0C5-8E08-17F8-27C747378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59230-01EC-123C-F577-70CBE20372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0371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24CE6-75C7-8241-5CF6-7EB9101A9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5DD14-E7E3-803B-07A3-B590DF619D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053270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0D30-DBE5-77BA-C0CC-3CDE7B50A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2A265E-90E5-6BB8-DE4F-2407910738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00316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8C77E-E799-6C03-1C31-725032B04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2A6ED-E06B-E85A-8B69-DB5E6245C1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98173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5F96C-27DF-9B72-D5C4-8F89B08C3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9CC91-40F8-890E-B374-679035BA1F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10679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34355-CF7F-8724-36BE-F24057F2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2EC72-0CEA-459B-1535-7490709FD7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11730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B461E-BBF1-2B60-67E6-6D955188B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0873A-1DB4-8016-5B49-DBF58603B0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42427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F3EFC-CB10-8440-A606-802651EA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F01CB-EC9C-50C7-6106-9F4D0B5D36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43153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AE99D-3780-5237-079D-3BB607DC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76057-02F8-1594-8A39-71849D82A2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74534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16E7A-C157-2536-573D-CF2B746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83E6-7BB9-5253-AEE4-F3CDA4C7F9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1231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455E9-8826-55E0-9E25-A8E8533FD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15C9C-6723-EAB4-3057-482A28DAA1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584922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29537-B051-ED44-3514-4689012B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5E1AC-378F-4B35-939E-C3EE65CEDF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100281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7586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7824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6654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8C007-D534-0F98-36B3-73FE18DB9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27120-7C31-EDB6-DAEB-CF0EE2A406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E84F0-CDFE-4FF9-764F-C1103D410B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476292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52BD-4404-450D-6F1D-1D026C3A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987401-5D8C-25F6-6A9F-E8F1ADE86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A3F1-B9EB-46CA-86C9-E55465ED08F3}" type="datetime1">
              <a:rPr lang="id-ID" smtClean="0"/>
              <a:t>22/11/2024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535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07D49-F314-06D3-6C4E-44C0E5DA1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D14B9E-1243-98B5-EE22-4DF6AFF67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A3F1-B9EB-46CA-86C9-E55465ED08F3}" type="datetime1">
              <a:rPr lang="id-ID" smtClean="0"/>
              <a:t>22/11/2024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479345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in Green-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Slide with Build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hort Title Slide with Build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ong Title Slide with Buildings To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Preamb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Preamble in Green-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Big Are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Section Mark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Licens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Acknowledgem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e5a938-8518-4d9e-9776-6931805ca472">
      <Terms xmlns="http://schemas.microsoft.com/office/infopath/2007/PartnerControls"/>
    </lcf76f155ced4ddcb4097134ff3c332f>
    <TaxCatchAll xmlns="82335d37-491f-472e-95d1-13dd1eebe8cc" xsi:nil="true"/>
    <MediaLengthInSeconds xmlns="9ee5a938-8518-4d9e-9776-6931805ca47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ABE7343CE9C347B591A9697BE324E2" ma:contentTypeVersion="13" ma:contentTypeDescription="Create a new document." ma:contentTypeScope="" ma:versionID="71806daaaeb913ae78446793996e4cc1">
  <xsd:schema xmlns:xsd="http://www.w3.org/2001/XMLSchema" xmlns:xs="http://www.w3.org/2001/XMLSchema" xmlns:p="http://schemas.microsoft.com/office/2006/metadata/properties" xmlns:ns2="9ee5a938-8518-4d9e-9776-6931805ca472" xmlns:ns3="82335d37-491f-472e-95d1-13dd1eebe8cc" targetNamespace="http://schemas.microsoft.com/office/2006/metadata/properties" ma:root="true" ma:fieldsID="d70543eb66b39d85b1721b041c68dd70" ns2:_="" ns3:_="">
    <xsd:import namespace="9ee5a938-8518-4d9e-9776-6931805ca472"/>
    <xsd:import namespace="82335d37-491f-472e-95d1-13dd1eebe8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5a938-8518-4d9e-9776-6931805ca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8019201-d7fa-4ddb-9f28-dacd9c5752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35d37-491f-472e-95d1-13dd1eebe8c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68e770b-5a20-4075-b959-3e286149633e}" ma:internalName="TaxCatchAll" ma:showField="CatchAllData" ma:web="82335d37-491f-472e-95d1-13dd1eebe8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219C29-ED89-44FA-B820-52C5E95DE783}">
  <ds:schemaRefs>
    <ds:schemaRef ds:uri="http://purl.org/dc/terms/"/>
    <ds:schemaRef ds:uri="82335d37-491f-472e-95d1-13dd1eebe8cc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5a938-8518-4d9e-9776-6931805ca47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87CC832-5787-44FC-AA8B-54D75255B5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5a938-8518-4d9e-9776-6931805ca472"/>
    <ds:schemaRef ds:uri="82335d37-491f-472e-95d1-13dd1eebe8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C91DD4-9AD7-4741-94CA-DF4A685F8D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64</Words>
  <Application>Microsoft Office PowerPoint</Application>
  <PresentationFormat>Widescreen</PresentationFormat>
  <Paragraphs>45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50</vt:i4>
      </vt:variant>
    </vt:vector>
  </HeadingPairs>
  <TitlesOfParts>
    <vt:vector size="67" baseType="lpstr">
      <vt:lpstr>Aharoni</vt:lpstr>
      <vt:lpstr>Arial</vt:lpstr>
      <vt:lpstr>Arno Pro</vt:lpstr>
      <vt:lpstr>Berlin Sans FB</vt:lpstr>
      <vt:lpstr>Calibri</vt:lpstr>
      <vt:lpstr>Mathline</vt:lpstr>
      <vt:lpstr>Title Slide in Green-Theme</vt:lpstr>
      <vt:lpstr>Title Slide with Building</vt:lpstr>
      <vt:lpstr>Short Title Slide with Building</vt:lpstr>
      <vt:lpstr>Long Title Slide with Buildings Top</vt:lpstr>
      <vt:lpstr>Preamble</vt:lpstr>
      <vt:lpstr>Preamble in Green-Theme</vt:lpstr>
      <vt:lpstr>Contents</vt:lpstr>
      <vt:lpstr>Big Area</vt:lpstr>
      <vt:lpstr>Section Markers</vt:lpstr>
      <vt:lpstr>License</vt:lpstr>
      <vt:lpstr>Acknowledgement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Febrian;Cesario Auditya Pratama Putra</dc:creator>
  <cp:lastModifiedBy>Cesario Auditya Pratama Putra</cp:lastModifiedBy>
  <cp:revision>18</cp:revision>
  <dcterms:created xsi:type="dcterms:W3CDTF">2020-05-02T02:10:04Z</dcterms:created>
  <dcterms:modified xsi:type="dcterms:W3CDTF">2024-11-22T02:14:41Z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0x01010061ABE7343CE9C347B591A9697BE324E2</vt:lpwstr>
  </property>
  <property fmtid="{D5CDD505-2E9C-101B-9397-08002B2CF9AE}" pid="3" name="MediaServiceImageTags">
    <vt:lpwstr/>
  </property>
  <property fmtid="{D5CDD505-2E9C-101B-9397-08002B2CF9AE}" pid="4" name="Order">
    <vt:r8>182400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